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3.xml" ContentType="application/vnd.openxmlformats-officedocument.them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4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5.xml" ContentType="application/vnd.openxmlformats-officedocument.them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03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0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95" r:id="rId5"/>
    <p:sldMasterId id="2147483736" r:id="rId6"/>
    <p:sldMasterId id="2147483764" r:id="rId7"/>
    <p:sldMasterId id="2147483792" r:id="rId8"/>
  </p:sldMasterIdLst>
  <p:notesMasterIdLst>
    <p:notesMasterId r:id="rId24"/>
  </p:notesMasterIdLst>
  <p:handoutMasterIdLst>
    <p:handoutMasterId r:id="rId25"/>
  </p:handoutMasterIdLst>
  <p:sldIdLst>
    <p:sldId id="639" r:id="rId9"/>
    <p:sldId id="809" r:id="rId10"/>
    <p:sldId id="651" r:id="rId11"/>
    <p:sldId id="281" r:id="rId12"/>
    <p:sldId id="802" r:id="rId13"/>
    <p:sldId id="308" r:id="rId14"/>
    <p:sldId id="807" r:id="rId15"/>
    <p:sldId id="482" r:id="rId16"/>
    <p:sldId id="570" r:id="rId17"/>
    <p:sldId id="571" r:id="rId18"/>
    <p:sldId id="577" r:id="rId19"/>
    <p:sldId id="396" r:id="rId20"/>
    <p:sldId id="263" r:id="rId21"/>
    <p:sldId id="454" r:id="rId22"/>
    <p:sldId id="465" r:id="rId23"/>
  </p:sldIdLst>
  <p:sldSz cx="12192000" cy="6858000"/>
  <p:notesSz cx="6799263" cy="9929813"/>
  <p:custDataLst>
    <p:tags r:id="rId26"/>
  </p:custDataLst>
  <p:defaultTextStyle>
    <a:defPPr>
      <a:defRPr lang="de-DE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02" userDrawn="1">
          <p15:clr>
            <a:srgbClr val="A4A3A4"/>
          </p15:clr>
        </p15:guide>
        <p15:guide id="8" pos="7378" userDrawn="1">
          <p15:clr>
            <a:srgbClr val="A4A3A4"/>
          </p15:clr>
        </p15:guide>
        <p15:guide id="9" orient="horz" pos="935" userDrawn="1">
          <p15:clr>
            <a:srgbClr val="A4A3A4"/>
          </p15:clr>
        </p15:guide>
        <p15:guide id="10" orient="horz" pos="3816" userDrawn="1">
          <p15:clr>
            <a:srgbClr val="A4A3A4"/>
          </p15:clr>
        </p15:guide>
        <p15:guide id="11" pos="3908" userDrawn="1">
          <p15:clr>
            <a:srgbClr val="A4A3A4"/>
          </p15:clr>
        </p15:guide>
        <p15:guide id="12" pos="3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sso Vesna (PSLO - SI/Ljubljana)" initials="SV(S" lastIdx="1" clrIdx="0">
    <p:extLst>
      <p:ext uri="{19B8F6BF-5375-455C-9EA6-DF929625EA0E}">
        <p15:presenceInfo xmlns:p15="http://schemas.microsoft.com/office/powerpoint/2012/main" userId="S::vesna.sasso@porsche.si::4d9a01db-1d42-48c1-b9a0-0607c17453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C96057-0143-4D68-BC69-8922AB0E1CA0}" v="3" dt="2021-12-09T07:38:51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pos="302"/>
        <p:guide pos="7378"/>
        <p:guide orient="horz" pos="935"/>
        <p:guide orient="horz" pos="3816"/>
        <p:guide pos="3908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024872617163012E-2"/>
          <c:y val="0"/>
          <c:w val="0.85563376244464118"/>
          <c:h val="0.950372384427765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Nizi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90-4C76-90CF-75583C91E7B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FFB-45F0-B4D9-6B53ACE415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VW</c:v>
                </c:pt>
                <c:pt idx="1">
                  <c:v>RENAULT</c:v>
                </c:pt>
                <c:pt idx="2">
                  <c:v>ŠKODA</c:v>
                </c:pt>
                <c:pt idx="3">
                  <c:v>HYUNDAI</c:v>
                </c:pt>
                <c:pt idx="4">
                  <c:v>PEUGEOT</c:v>
                </c:pt>
                <c:pt idx="5">
                  <c:v>KIA</c:v>
                </c:pt>
                <c:pt idx="6">
                  <c:v>DACIA</c:v>
                </c:pt>
                <c:pt idx="7">
                  <c:v>TOYOTA</c:v>
                </c:pt>
                <c:pt idx="8">
                  <c:v>CITROËN</c:v>
                </c:pt>
                <c:pt idx="9">
                  <c:v>SEAT + CUPRA</c:v>
                </c:pt>
              </c:strCache>
            </c:strRef>
          </c:cat>
          <c:val>
            <c:numRef>
              <c:f>List1!$B$2:$B$11</c:f>
              <c:numCache>
                <c:formatCode>0.00%</c:formatCode>
                <c:ptCount val="10"/>
                <c:pt idx="0">
                  <c:v>0.15429999999999999</c:v>
                </c:pt>
                <c:pt idx="1">
                  <c:v>0.1187</c:v>
                </c:pt>
                <c:pt idx="2">
                  <c:v>0.1135</c:v>
                </c:pt>
                <c:pt idx="3">
                  <c:v>7.22E-2</c:v>
                </c:pt>
                <c:pt idx="4">
                  <c:v>6.2100000000000002E-2</c:v>
                </c:pt>
                <c:pt idx="5">
                  <c:v>5.6500000000000002E-2</c:v>
                </c:pt>
                <c:pt idx="6">
                  <c:v>5.1400000000000001E-2</c:v>
                </c:pt>
                <c:pt idx="7">
                  <c:v>4.0399999999999998E-2</c:v>
                </c:pt>
                <c:pt idx="8">
                  <c:v>3.8899999999999997E-2</c:v>
                </c:pt>
                <c:pt idx="9">
                  <c:v>3.73E-2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5-48A9-A397-E25AB4E6C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792992"/>
        <c:axId val="264871984"/>
      </c:barChart>
      <c:catAx>
        <c:axId val="79299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264871984"/>
        <c:crosses val="autoZero"/>
        <c:auto val="1"/>
        <c:lblAlgn val="ctr"/>
        <c:lblOffset val="100"/>
        <c:noMultiLvlLbl val="0"/>
      </c:catAx>
      <c:valAx>
        <c:axId val="264871984"/>
        <c:scaling>
          <c:orientation val="minMax"/>
        </c:scaling>
        <c:delete val="1"/>
        <c:axPos val="t"/>
        <c:numFmt formatCode="0.00%" sourceLinked="1"/>
        <c:majorTickMark val="out"/>
        <c:minorTickMark val="none"/>
        <c:tickLblPos val="nextTo"/>
        <c:crossAx val="79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7927744956222597E-2"/>
          <c:w val="0.93570212004315911"/>
          <c:h val="0.898872115145329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Nizi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96-4EC5-A491-7927FC344474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96-4EC5-A491-7927FC34447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96-4EC5-A491-7927FC344474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96-4EC5-A491-7927FC344474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A96-4EC5-A491-7927FC344474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A96-4EC5-A491-7927FC344474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A96-4EC5-A491-7927FC344474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A96-4EC5-A491-7927FC344474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A96-4EC5-A491-7927FC344474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A96-4EC5-A491-7927FC3444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VW</c:v>
                </c:pt>
                <c:pt idx="1">
                  <c:v>RENAULT</c:v>
                </c:pt>
                <c:pt idx="2">
                  <c:v>ŠKODA</c:v>
                </c:pt>
                <c:pt idx="3">
                  <c:v>HYUNDAI</c:v>
                </c:pt>
                <c:pt idx="4">
                  <c:v>PEUGEOT</c:v>
                </c:pt>
                <c:pt idx="5">
                  <c:v>KIA</c:v>
                </c:pt>
                <c:pt idx="6">
                  <c:v>DACIA</c:v>
                </c:pt>
                <c:pt idx="7">
                  <c:v>TOYOTA</c:v>
                </c:pt>
                <c:pt idx="8">
                  <c:v>CITROEN</c:v>
                </c:pt>
                <c:pt idx="9">
                  <c:v>SEAT + CUPRA</c:v>
                </c:pt>
              </c:strCache>
            </c:strRef>
          </c:cat>
          <c:val>
            <c:numRef>
              <c:f>List1!$B$2:$B$11</c:f>
              <c:numCache>
                <c:formatCode>0.00</c:formatCode>
                <c:ptCount val="10"/>
                <c:pt idx="0">
                  <c:v>0.04</c:v>
                </c:pt>
                <c:pt idx="1">
                  <c:v>-4.1900000000000004</c:v>
                </c:pt>
                <c:pt idx="2">
                  <c:v>-0.08</c:v>
                </c:pt>
                <c:pt idx="3">
                  <c:v>0.67</c:v>
                </c:pt>
                <c:pt idx="4">
                  <c:v>0.44</c:v>
                </c:pt>
                <c:pt idx="5">
                  <c:v>0.66</c:v>
                </c:pt>
                <c:pt idx="6">
                  <c:v>-0.41</c:v>
                </c:pt>
                <c:pt idx="7">
                  <c:v>0.36</c:v>
                </c:pt>
                <c:pt idx="8">
                  <c:v>0.84</c:v>
                </c:pt>
                <c:pt idx="9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A96-4EC5-A491-7927FC344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64864368"/>
        <c:axId val="264868720"/>
      </c:barChart>
      <c:catAx>
        <c:axId val="264864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264868720"/>
        <c:crosses val="autoZero"/>
        <c:auto val="1"/>
        <c:lblAlgn val="ctr"/>
        <c:lblOffset val="100"/>
        <c:noMultiLvlLbl val="0"/>
      </c:catAx>
      <c:valAx>
        <c:axId val="264868720"/>
        <c:scaling>
          <c:orientation val="minMax"/>
        </c:scaling>
        <c:delete val="1"/>
        <c:axPos val="t"/>
        <c:numFmt formatCode="0.00" sourceLinked="1"/>
        <c:majorTickMark val="out"/>
        <c:minorTickMark val="none"/>
        <c:tickLblPos val="nextTo"/>
        <c:crossAx val="26486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VW</c:v>
                </c:pt>
                <c:pt idx="1">
                  <c:v>TESLA</c:v>
                </c:pt>
                <c:pt idx="2">
                  <c:v>RENAULT</c:v>
                </c:pt>
                <c:pt idx="3">
                  <c:v>ŠKODA</c:v>
                </c:pt>
                <c:pt idx="4">
                  <c:v>HYUNDAI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42</c:v>
                </c:pt>
                <c:pt idx="1">
                  <c:v>43</c:v>
                </c:pt>
                <c:pt idx="2">
                  <c:v>103</c:v>
                </c:pt>
                <c:pt idx="3">
                  <c:v>0</c:v>
                </c:pt>
                <c:pt idx="4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E0-47D3-A572-34B29A7DB19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-9.3418260585088862E-3"/>
                  <c:y val="-4.946086544992303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DC-45FC-976C-FBAC09EE127F}"/>
                </c:ext>
              </c:extLst>
            </c:dLbl>
            <c:dLbl>
              <c:idx val="4"/>
              <c:layout>
                <c:manualLayout>
                  <c:x val="2.3354565146272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DC-45FC-976C-FBAC09EE1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VW</c:v>
                </c:pt>
                <c:pt idx="1">
                  <c:v>TESLA</c:v>
                </c:pt>
                <c:pt idx="2">
                  <c:v>RENAULT</c:v>
                </c:pt>
                <c:pt idx="3">
                  <c:v>ŠKODA</c:v>
                </c:pt>
                <c:pt idx="4">
                  <c:v>HYUNDAI</c:v>
                </c:pt>
              </c:strCache>
            </c:strRef>
          </c:cat>
          <c:val>
            <c:numRef>
              <c:f>List1!$C$2:$C$6</c:f>
              <c:numCache>
                <c:formatCode>General</c:formatCode>
                <c:ptCount val="5"/>
                <c:pt idx="0">
                  <c:v>596</c:v>
                </c:pt>
                <c:pt idx="1">
                  <c:v>53</c:v>
                </c:pt>
                <c:pt idx="2">
                  <c:v>329</c:v>
                </c:pt>
                <c:pt idx="3">
                  <c:v>82</c:v>
                </c:pt>
                <c:pt idx="4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E0-47D3-A572-34B29A7DB19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354565146272217E-2"/>
                  <c:y val="4.946086544992303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C-45FC-976C-FBAC09EE127F}"/>
                </c:ext>
              </c:extLst>
            </c:dLbl>
            <c:dLbl>
              <c:idx val="4"/>
              <c:layout>
                <c:manualLayout>
                  <c:x val="2.33545651462722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DC-45FC-976C-FBAC09EE1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VW</c:v>
                </c:pt>
                <c:pt idx="1">
                  <c:v>TESLA</c:v>
                </c:pt>
                <c:pt idx="2">
                  <c:v>RENAULT</c:v>
                </c:pt>
                <c:pt idx="3">
                  <c:v>ŠKODA</c:v>
                </c:pt>
                <c:pt idx="4">
                  <c:v>HYUNDAI</c:v>
                </c:pt>
              </c:strCache>
            </c:strRef>
          </c:cat>
          <c:val>
            <c:numRef>
              <c:f>List1!$D$2:$D$6</c:f>
              <c:numCache>
                <c:formatCode>General</c:formatCode>
                <c:ptCount val="5"/>
                <c:pt idx="0">
                  <c:v>366</c:v>
                </c:pt>
                <c:pt idx="1">
                  <c:v>219</c:v>
                </c:pt>
                <c:pt idx="2">
                  <c:v>371</c:v>
                </c:pt>
                <c:pt idx="3">
                  <c:v>138</c:v>
                </c:pt>
                <c:pt idx="4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E0-47D3-A572-34B29A7DB1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17711280"/>
        <c:axId val="717706360"/>
        <c:axId val="0"/>
      </c:bar3DChart>
      <c:catAx>
        <c:axId val="71771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717706360"/>
        <c:crosses val="autoZero"/>
        <c:auto val="1"/>
        <c:lblAlgn val="ctr"/>
        <c:lblOffset val="100"/>
        <c:noMultiLvlLbl val="0"/>
      </c:catAx>
      <c:valAx>
        <c:axId val="71770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71771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 rot="-5400000" vert="horz" anchor="ctr" anchorCtr="0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VW Headline OT-Book"/>
                    </a:defRPr>
                  </a:pPr>
                  <a:endParaRPr lang="sl-S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8C0-4B93-814C-DF4D78DC1B0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2341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0-4B93-814C-DF4D78DC1B01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0-A9C4-4EB6-9546-1034258F5877}"/>
              </c:ext>
            </c:extLst>
          </c:dPt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2877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0-4B93-814C-DF4D78DC1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"/>
        <c:axId val="119130752"/>
        <c:axId val="119136640"/>
      </c:barChart>
      <c:catAx>
        <c:axId val="119130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19136640"/>
        <c:crosses val="autoZero"/>
        <c:auto val="1"/>
        <c:lblAlgn val="ctr"/>
        <c:lblOffset val="100"/>
        <c:noMultiLvlLbl val="0"/>
      </c:catAx>
      <c:valAx>
        <c:axId val="119136640"/>
        <c:scaling>
          <c:orientation val="minMax"/>
          <c:max val="2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19130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/>
          </a:pPr>
          <a:endParaRPr lang="sl-S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l-S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 rot="-5400000" vert="horz" anchor="ctr" anchorCtr="0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VW Headline OT-Book"/>
                    </a:defRPr>
                  </a:pPr>
                  <a:endParaRPr lang="sl-S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F7C-44A4-85B4-6776FD4A54C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7C-44A4-85B4-6776FD4A54C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DB7-405A-A843-2BCC808A9732}"/>
              </c:ext>
            </c:extLst>
          </c:dPt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2555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7C-44A4-85B4-6776FD4A5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"/>
        <c:axId val="108889600"/>
        <c:axId val="108891136"/>
      </c:barChart>
      <c:catAx>
        <c:axId val="108889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08891136"/>
        <c:crosses val="autoZero"/>
        <c:auto val="1"/>
        <c:lblAlgn val="ctr"/>
        <c:lblOffset val="100"/>
        <c:noMultiLvlLbl val="0"/>
      </c:catAx>
      <c:valAx>
        <c:axId val="108891136"/>
        <c:scaling>
          <c:orientation val="minMax"/>
          <c:max val="2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0888960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/>
          </a:pPr>
          <a:endParaRPr lang="sl-S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l-S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 rot="-5400000" vert="horz" anchor="ctr" anchorCtr="0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VW Headline OT-Book"/>
                    </a:defRPr>
                  </a:pPr>
                  <a:endParaRPr lang="sl-S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A77-45B1-9CCD-689CD96FF27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77-45B1-9CCD-689CD96FF27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B4E4-4352-9762-4CCD9900BC51}"/>
              </c:ext>
            </c:extLst>
          </c:dPt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1893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77-45B1-9CCD-689CD96FF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"/>
        <c:axId val="123806080"/>
        <c:axId val="123807616"/>
      </c:barChart>
      <c:catAx>
        <c:axId val="123806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23807616"/>
        <c:crosses val="autoZero"/>
        <c:auto val="1"/>
        <c:lblAlgn val="ctr"/>
        <c:lblOffset val="100"/>
        <c:noMultiLvlLbl val="0"/>
      </c:catAx>
      <c:valAx>
        <c:axId val="123807616"/>
        <c:scaling>
          <c:orientation val="minMax"/>
          <c:max val="2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238060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/>
          </a:pPr>
          <a:endParaRPr lang="sl-S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l-S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 rot="-5400000" vert="horz" anchor="ctr" anchorCtr="0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VW Headline OT-Book"/>
                    </a:defRPr>
                  </a:pPr>
                  <a:endParaRPr lang="sl-S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ECE-4A68-B644-1900799DDFC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CE-4A68-B644-1900799DDFC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1279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CE-4A68-B644-1900799DD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"/>
        <c:axId val="123904768"/>
        <c:axId val="123906304"/>
      </c:barChart>
      <c:catAx>
        <c:axId val="123904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23906304"/>
        <c:crosses val="autoZero"/>
        <c:auto val="1"/>
        <c:lblAlgn val="ctr"/>
        <c:lblOffset val="100"/>
        <c:noMultiLvlLbl val="0"/>
      </c:catAx>
      <c:valAx>
        <c:axId val="123906304"/>
        <c:scaling>
          <c:orientation val="minMax"/>
          <c:max val="2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2390476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/>
          </a:pPr>
          <a:endParaRPr lang="sl-S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l-S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 rot="-5400000" vert="horz" anchor="ctr" anchorCtr="0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VW Headline OT-Book"/>
                    </a:defRPr>
                  </a:pPr>
                  <a:endParaRPr lang="sl-S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F099-47BC-BFC7-3E7041D1F71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99-47BC-BFC7-3E7041D1F71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List1!$A$2</c:f>
              <c:strCache>
                <c:ptCount val="1"/>
                <c:pt idx="0">
                  <c:v>Kategorija 1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99-47BC-BFC7-3E7041D1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"/>
        <c:axId val="119153792"/>
        <c:axId val="119155328"/>
      </c:barChart>
      <c:catAx>
        <c:axId val="119153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119155328"/>
        <c:crosses val="autoZero"/>
        <c:auto val="1"/>
        <c:lblAlgn val="ctr"/>
        <c:lblOffset val="100"/>
        <c:noMultiLvlLbl val="0"/>
      </c:catAx>
      <c:valAx>
        <c:axId val="119155328"/>
        <c:scaling>
          <c:orientation val="minMax"/>
          <c:max val="2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1915379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/>
          </a:pPr>
          <a:endParaRPr lang="sl-S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l-S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A42D99-180A-46D1-9559-FD6496BA38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62851" y="9630288"/>
            <a:ext cx="2946347" cy="153888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pPr algn="l"/>
            <a:fld id="{5A74B7D8-3527-4146-850B-13A8891B2144}" type="slidenum">
              <a:rPr lang="en-GB" sz="1000" smtClean="0"/>
              <a:pPr algn="l"/>
              <a:t>‹#›</a:t>
            </a:fld>
            <a:endParaRPr lang="en-GB" sz="100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666D39-E20F-412B-AD2F-B9AA0502D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905" y="9375961"/>
            <a:ext cx="351507" cy="3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75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77737" y="4716661"/>
            <a:ext cx="6043789" cy="4468416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38" y="9630805"/>
            <a:ext cx="435320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defRPr sz="1000">
                <a:latin typeface="VW Text Office" panose="020B0503040200000003" pitchFamily="34" charset="0"/>
              </a:defRPr>
            </a:lvl1pPr>
          </a:lstStyle>
          <a:p>
            <a:fld id="{E0ACFCA9-5A87-4C54-A0DD-FEE9B5D7103A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0137379-F1A6-4BE5-A3E6-7D10969D7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019" y="9375961"/>
            <a:ext cx="351507" cy="3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475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40" rtl="0" eaLnBrk="1" latinLnBrk="0" hangingPunct="1">
      <a:spcBef>
        <a:spcPts val="1200"/>
      </a:spcBef>
      <a:defRPr sz="1600" kern="1200">
        <a:solidFill>
          <a:schemeClr val="tx1"/>
        </a:solidFill>
        <a:latin typeface="+mj-lt"/>
        <a:ea typeface="+mn-ea"/>
        <a:cs typeface="+mn-cs"/>
      </a:defRPr>
    </a:lvl1pPr>
    <a:lvl2pPr marL="0" indent="0" algn="l" defTabSz="1219140" rtl="0" eaLnBrk="1" latinLnBrk="0" hangingPunct="1">
      <a:spcBef>
        <a:spcPts val="1000"/>
      </a:spcBef>
      <a:defRPr sz="1600" kern="1200">
        <a:solidFill>
          <a:schemeClr val="tx1"/>
        </a:solidFill>
        <a:latin typeface="VW Text Office" panose="020B0503040200000003" pitchFamily="34" charset="0"/>
        <a:ea typeface="+mn-ea"/>
        <a:cs typeface="+mn-cs"/>
      </a:defRPr>
    </a:lvl2pPr>
    <a:lvl3pPr marL="252000" indent="-252000" algn="l" defTabSz="1219140" rtl="0" eaLnBrk="1" latinLnBrk="0" hangingPunct="1">
      <a:spcBef>
        <a:spcPts val="400"/>
      </a:spcBef>
      <a:buFont typeface="Arial" panose="020B0604020202020204" pitchFamily="34" charset="0"/>
      <a:buChar char="•"/>
      <a:defRPr sz="1600" kern="1200">
        <a:solidFill>
          <a:schemeClr val="tx1"/>
        </a:solidFill>
        <a:latin typeface="VW Text Office" panose="020B0503040200000003" pitchFamily="34" charset="0"/>
        <a:ea typeface="+mn-ea"/>
        <a:cs typeface="+mn-cs"/>
      </a:defRPr>
    </a:lvl3pPr>
    <a:lvl4pPr marL="252000" indent="-252000" algn="l" defTabSz="1219140" rtl="0" eaLnBrk="1" latinLnBrk="0" hangingPunct="1">
      <a:spcBef>
        <a:spcPts val="400"/>
      </a:spcBef>
      <a:buFont typeface="Arial" panose="020B0604020202020204" pitchFamily="34" charset="0"/>
      <a:buChar char="•"/>
      <a:defRPr sz="1600" kern="1200">
        <a:solidFill>
          <a:schemeClr val="tx1"/>
        </a:solidFill>
        <a:latin typeface="VW Text Office" panose="020B0503040200000003" pitchFamily="34" charset="0"/>
        <a:ea typeface="+mn-ea"/>
        <a:cs typeface="+mn-cs"/>
      </a:defRPr>
    </a:lvl4pPr>
    <a:lvl5pPr marL="252000" indent="-252000" algn="l" defTabSz="1219140" rtl="0" eaLnBrk="1" latinLnBrk="0" hangingPunct="1">
      <a:spcBef>
        <a:spcPts val="400"/>
      </a:spcBef>
      <a:buFont typeface="Arial" panose="020B0604020202020204" pitchFamily="34" charset="0"/>
      <a:buChar char="•"/>
      <a:defRPr sz="1600" kern="1200">
        <a:solidFill>
          <a:schemeClr val="tx1"/>
        </a:solidFill>
        <a:latin typeface="VW Text Office" panose="020B0503040200000003" pitchFamily="34" charset="0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49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067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07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EE18D9-088B-4C9A-B0AE-FF89ADE566CD}" type="slidenum">
              <a:rPr lang="de-DE"/>
              <a:pPr/>
              <a:t>4</a:t>
            </a:fld>
            <a:endParaRPr lang="de-DE"/>
          </a:p>
        </p:txBody>
      </p:sp>
      <p:sp>
        <p:nvSpPr>
          <p:cNvPr id="638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2250" y="808038"/>
            <a:ext cx="7188200" cy="4044950"/>
          </a:xfrm>
          <a:ln/>
        </p:spPr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6375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728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Skupne bruto prodajne številke nas postavljajo na še vedno odlično 3 mesto na trgu. S pričakovanimi izboljšavami v proizvodnji in modelko strategijo v naslednjih 2 letih se bomo definitivno potegovali za povratek na prvo mesto.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028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167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1pPr>
            <a:lvl2pPr marL="1088628" indent="-415490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2pPr>
            <a:lvl3pPr marL="1675882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3pPr>
            <a:lvl4pPr marL="2346701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4pPr>
            <a:lvl5pPr marL="3019838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5pPr>
            <a:lvl6pPr marL="3688334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6pPr>
            <a:lvl7pPr marL="4356830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7pPr>
            <a:lvl8pPr marL="5025327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8pPr>
            <a:lvl9pPr marL="5693823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9pPr>
          </a:lstStyle>
          <a:p>
            <a:fld id="{CE0A0F61-0197-41B4-B4F7-1CD89DD05576}" type="slidenum">
              <a:rPr lang="de-DE" altLang="de-DE">
                <a:solidFill>
                  <a:srgbClr val="000000"/>
                </a:solidFill>
              </a:rPr>
              <a:pPr/>
              <a:t>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6630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Prihaja popolnoma novi </a:t>
            </a:r>
            <a:r>
              <a:rPr lang="sl-SI" err="1"/>
              <a:t>Multivan</a:t>
            </a:r>
            <a:r>
              <a:rPr lang="sl-SI"/>
              <a:t>. Skupaj s prodajno ekipo smo delili navdušenje na prvem tovrstnem trgovskem dogodku po marcu 2020 v koncernu.</a:t>
            </a:r>
          </a:p>
          <a:p>
            <a:r>
              <a:rPr lang="sl-SI"/>
              <a:t>Kljub rahli zamudi smo na dobri poti , da februarja naslednje leto Sloveniji predstavimo popolnoma novo enoprostorsko limuzino, ki temelji na MQB platformi.</a:t>
            </a:r>
          </a:p>
          <a:p>
            <a:r>
              <a:rPr lang="sl-SI"/>
              <a:t>Prvo vozilo smo že razstavili v našem </a:t>
            </a:r>
            <a:r>
              <a:rPr lang="sl-SI" err="1"/>
              <a:t>ID.Hubu</a:t>
            </a:r>
            <a:r>
              <a:rPr lang="sl-SI"/>
              <a:t> v trgovskem centru Aleja. Prvi odzivi strank so odlični. V sistemu imamo več kot 20 naročil na slepo, kar pomeni, da so stranke naročile vozilo brez da bi ga prej videle.</a:t>
            </a:r>
          </a:p>
          <a:p>
            <a:r>
              <a:rPr lang="sl-SI"/>
              <a:t>Tekom januarja boste prejeli vaša uvajalna vozila. 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946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271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Na dogodku v Španiji smo kot omenjeno videli tudi prototip novega </a:t>
            </a:r>
            <a:r>
              <a:rPr lang="sl-SI" err="1"/>
              <a:t>Amaroka</a:t>
            </a:r>
            <a:r>
              <a:rPr lang="sl-SI"/>
              <a:t>. Avto je res impozanten. Namig – na voljo bo tudi verzija z V6motorjem. </a:t>
            </a:r>
          </a:p>
          <a:p>
            <a:r>
              <a:rPr lang="sl-SI"/>
              <a:t>Aktivnosti se s predprodajo pričenjajo konec leta 2022.</a:t>
            </a:r>
          </a:p>
          <a:p>
            <a:r>
              <a:rPr lang="sl-SI"/>
              <a:t>Vrnitev v segment pick-upov pa sledi spomladi 2023.</a:t>
            </a:r>
          </a:p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6462-A666-4A36-A2AC-732EB029069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104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1pPr>
            <a:lvl2pPr marL="1088628" indent="-415490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2pPr>
            <a:lvl3pPr marL="1675882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3pPr>
            <a:lvl4pPr marL="2346701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4pPr>
            <a:lvl5pPr marL="3019838" indent="-331927" defTabSz="1343956">
              <a:defRPr>
                <a:solidFill>
                  <a:schemeClr val="tx1"/>
                </a:solidFill>
                <a:latin typeface="VW Headline OT-Book" pitchFamily="34" charset="0"/>
              </a:defRPr>
            </a:lvl5pPr>
            <a:lvl6pPr marL="3688334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6pPr>
            <a:lvl7pPr marL="4356830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7pPr>
            <a:lvl8pPr marL="5025327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8pPr>
            <a:lvl9pPr marL="5693823" indent="-331927" defTabSz="13439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W Headline OT-Book" pitchFamily="34" charset="0"/>
              </a:defRPr>
            </a:lvl9pPr>
          </a:lstStyle>
          <a:p>
            <a:fld id="{CE0A0F61-0197-41B4-B4F7-1CD89DD05576}" type="slidenum">
              <a:rPr lang="de-DE" altLang="de-DE">
                <a:solidFill>
                  <a:srgbClr val="000000"/>
                </a:solidFill>
              </a:rPr>
              <a:pPr/>
              <a:t>12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8095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6315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506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HVALA ZA VAŠO POZORNOST. </a:t>
            </a:r>
            <a:r>
              <a:rPr lang="sl-SI" b="1"/>
              <a:t>V IMENU CELOTNE EKIPE VOLKSWAGEN IN VOLKSWAGEN GOSPODARSKIH VOZIL</a:t>
            </a:r>
            <a:r>
              <a:rPr lang="sl-SI"/>
              <a:t>, VAM ŽELIM LEPE PRAZNIKE IN SEVEDA ZDRAVJA IN SREČE POLNO LETO 2022.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CFCA9-5A87-4C54-A0DD-FEE9B5D7103A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W Text Office" panose="020B0503040200000003" pitchFamily="34" charset="0"/>
                <a:ea typeface="+mn-ea"/>
                <a:cs typeface="+mn-cs"/>
              </a:rPr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W Text Office" panose="020B05030402000000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55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4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.emf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2.e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4.emf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emf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6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8.bin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9.bin"/><Relationship Id="rId4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wmf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50.xml"/><Relationship Id="rId7" Type="http://schemas.openxmlformats.org/officeDocument/2006/relationships/image" Target="../media/image9.png"/><Relationship Id="rId2" Type="http://schemas.openxmlformats.org/officeDocument/2006/relationships/tags" Target="../tags/tag49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2.bin"/><Relationship Id="rId4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52.xml"/><Relationship Id="rId7" Type="http://schemas.openxmlformats.org/officeDocument/2006/relationships/image" Target="../media/image9.png"/><Relationship Id="rId2" Type="http://schemas.openxmlformats.org/officeDocument/2006/relationships/tags" Target="../tags/tag51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3.bin"/><Relationship Id="rId4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54.xml"/><Relationship Id="rId7" Type="http://schemas.openxmlformats.org/officeDocument/2006/relationships/image" Target="../media/image12.png"/><Relationship Id="rId2" Type="http://schemas.openxmlformats.org/officeDocument/2006/relationships/tags" Target="../tags/tag53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4.bin"/><Relationship Id="rId4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5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8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9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9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0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1.bin"/><Relationship Id="rId4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2.bin"/><Relationship Id="rId4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3.bin"/><Relationship Id="rId4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4.bin"/><Relationship Id="rId4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9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5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6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7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8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3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9.bin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4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0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5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1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2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3.bin"/><Relationship Id="rId4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4.bin"/><Relationship Id="rId4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5.bin"/><Relationship Id="rId4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6.bin"/><Relationship Id="rId4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7.bin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89.xml"/><Relationship Id="rId7" Type="http://schemas.openxmlformats.org/officeDocument/2006/relationships/image" Target="../media/image9.png"/><Relationship Id="rId2" Type="http://schemas.openxmlformats.org/officeDocument/2006/relationships/tags" Target="../tags/tag88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9.bin"/><Relationship Id="rId4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91.xml"/><Relationship Id="rId7" Type="http://schemas.openxmlformats.org/officeDocument/2006/relationships/image" Target="../media/image9.png"/><Relationship Id="rId2" Type="http://schemas.openxmlformats.org/officeDocument/2006/relationships/tags" Target="../tags/tag90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0.bin"/><Relationship Id="rId4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93.xml"/><Relationship Id="rId7" Type="http://schemas.openxmlformats.org/officeDocument/2006/relationships/image" Target="../media/image12.png"/><Relationship Id="rId2" Type="http://schemas.openxmlformats.org/officeDocument/2006/relationships/tags" Target="../tags/tag9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1.bin"/><Relationship Id="rId4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4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2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5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3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6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4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7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5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8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6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9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7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9.bin"/><Relationship Id="rId4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0.bin"/><Relationship Id="rId4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2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9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3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0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4.bin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6.bin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3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7.bin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8.bin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9.bin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1.bin"/><Relationship Id="rId4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2.bin"/><Relationship Id="rId4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4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4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28.xml"/><Relationship Id="rId7" Type="http://schemas.openxmlformats.org/officeDocument/2006/relationships/image" Target="../media/image9.png"/><Relationship Id="rId2" Type="http://schemas.openxmlformats.org/officeDocument/2006/relationships/tags" Target="../tags/tag127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9.bin"/><Relationship Id="rId4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0.xml"/><Relationship Id="rId7" Type="http://schemas.openxmlformats.org/officeDocument/2006/relationships/image" Target="../media/image9.png"/><Relationship Id="rId2" Type="http://schemas.openxmlformats.org/officeDocument/2006/relationships/tags" Target="../tags/tag129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0.bin"/><Relationship Id="rId4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32.xml"/><Relationship Id="rId7" Type="http://schemas.openxmlformats.org/officeDocument/2006/relationships/image" Target="../media/image12.png"/><Relationship Id="rId2" Type="http://schemas.openxmlformats.org/officeDocument/2006/relationships/tags" Target="../tags/tag131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1.bin"/><Relationship Id="rId4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2.bin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4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3.bin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5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4.bin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6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5.bin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7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6.bin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8.xml"/><Relationship Id="rId1" Type="http://schemas.openxmlformats.org/officeDocument/2006/relationships/vmlDrawing" Target="../drawings/vmlDrawing9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7.bin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9.bin"/><Relationship Id="rId4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0.bin"/><Relationship Id="rId4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7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2.bin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8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3.bin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4.bin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0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5.bin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6.bin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7.bin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3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8.bin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4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9.bin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1.bin"/><Relationship Id="rId4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2.bin"/><Relationship Id="rId4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3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4.bin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67.xml"/><Relationship Id="rId7" Type="http://schemas.openxmlformats.org/officeDocument/2006/relationships/image" Target="../media/image9.png"/><Relationship Id="rId2" Type="http://schemas.openxmlformats.org/officeDocument/2006/relationships/tags" Target="../tags/tag166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9.bin"/><Relationship Id="rId4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69.xml"/><Relationship Id="rId7" Type="http://schemas.openxmlformats.org/officeDocument/2006/relationships/image" Target="../media/image9.png"/><Relationship Id="rId2" Type="http://schemas.openxmlformats.org/officeDocument/2006/relationships/tags" Target="../tags/tag168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0.bin"/><Relationship Id="rId4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71.xml"/><Relationship Id="rId7" Type="http://schemas.openxmlformats.org/officeDocument/2006/relationships/image" Target="../media/image12.png"/><Relationship Id="rId2" Type="http://schemas.openxmlformats.org/officeDocument/2006/relationships/tags" Target="../tags/tag170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1.bin"/><Relationship Id="rId4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2.bin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3.xml"/><Relationship Id="rId1" Type="http://schemas.openxmlformats.org/officeDocument/2006/relationships/vmlDrawing" Target="../drawings/vmlDrawing117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3.bin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4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4.bin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5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6.xml"/><Relationship Id="rId1" Type="http://schemas.openxmlformats.org/officeDocument/2006/relationships/vmlDrawing" Target="../drawings/vmlDrawing120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77.xml"/><Relationship Id="rId1" Type="http://schemas.openxmlformats.org/officeDocument/2006/relationships/vmlDrawing" Target="../drawings/vmlDrawing1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vmlDrawing" Target="../drawings/vmlDrawing1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9.bin"/><Relationship Id="rId4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vmlDrawing" Target="../drawings/vmlDrawing1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0.bin"/><Relationship Id="rId4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1.bin"/><Relationship Id="rId4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2.bin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87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3.bin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88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4.bin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89.xml"/><Relationship Id="rId1" Type="http://schemas.openxmlformats.org/officeDocument/2006/relationships/vmlDrawing" Target="../drawings/vmlDrawing129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5.bin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90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6.bin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131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7.bin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92.xml"/><Relationship Id="rId1" Type="http://schemas.openxmlformats.org/officeDocument/2006/relationships/vmlDrawing" Target="../drawings/vmlDrawing132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8.bin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133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9.bin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vmlDrawing" Target="../drawings/vmlDrawing13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0.bin"/><Relationship Id="rId4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vmlDrawing" Target="../drawings/vmlDrawing13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1.bin"/><Relationship Id="rId4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13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2.bin"/><Relationship Id="rId4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vmlDrawing" Target="../drawings/vmlDrawing13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2.xml"/><Relationship Id="rId1" Type="http://schemas.openxmlformats.org/officeDocument/2006/relationships/vmlDrawing" Target="../drawings/vmlDrawing138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4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blu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86081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227343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2862000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Day Month Year</a:t>
            </a:r>
          </a:p>
        </p:txBody>
      </p:sp>
      <p:sp>
        <p:nvSpPr>
          <p:cNvPr id="37" name="Freihandform: Form 36">
            <a:extLst>
              <a:ext uri="{FF2B5EF4-FFF2-40B4-BE49-F238E27FC236}">
                <a16:creationId xmlns:a16="http://schemas.microsoft.com/office/drawing/2014/main" id="{5A7F8CF4-BC47-4FC2-A296-9EE4D8F5DD36}"/>
              </a:ext>
            </a:extLst>
          </p:cNvPr>
          <p:cNvSpPr/>
          <p:nvPr userDrawn="1"/>
        </p:nvSpPr>
        <p:spPr bwMode="black">
          <a:xfrm>
            <a:off x="479377" y="1485753"/>
            <a:ext cx="11232623" cy="4572678"/>
          </a:xfrm>
          <a:custGeom>
            <a:avLst/>
            <a:gdLst>
              <a:gd name="connsiteX0" fmla="*/ 11211023 w 11232623"/>
              <a:gd name="connsiteY0" fmla="*/ 0 h 4572678"/>
              <a:gd name="connsiteX1" fmla="*/ 11232623 w 11232623"/>
              <a:gd name="connsiteY1" fmla="*/ 0 h 4572678"/>
              <a:gd name="connsiteX2" fmla="*/ 11232623 w 11232623"/>
              <a:gd name="connsiteY2" fmla="*/ 0 h 4572678"/>
              <a:gd name="connsiteX3" fmla="*/ 11232623 w 11232623"/>
              <a:gd name="connsiteY3" fmla="*/ 21600 h 4572678"/>
              <a:gd name="connsiteX4" fmla="*/ 11232623 w 11232623"/>
              <a:gd name="connsiteY4" fmla="*/ 4551078 h 4572678"/>
              <a:gd name="connsiteX5" fmla="*/ 11232623 w 11232623"/>
              <a:gd name="connsiteY5" fmla="*/ 4572678 h 4572678"/>
              <a:gd name="connsiteX6" fmla="*/ 11211023 w 11232623"/>
              <a:gd name="connsiteY6" fmla="*/ 4572678 h 4572678"/>
              <a:gd name="connsiteX7" fmla="*/ 21600 w 11232623"/>
              <a:gd name="connsiteY7" fmla="*/ 4572678 h 4572678"/>
              <a:gd name="connsiteX8" fmla="*/ 624 w 11232623"/>
              <a:gd name="connsiteY8" fmla="*/ 4572678 h 4572678"/>
              <a:gd name="connsiteX9" fmla="*/ 0 w 11232623"/>
              <a:gd name="connsiteY9" fmla="*/ 4572678 h 4572678"/>
              <a:gd name="connsiteX10" fmla="*/ 0 w 11232623"/>
              <a:gd name="connsiteY10" fmla="*/ 21600 h 4572678"/>
              <a:gd name="connsiteX11" fmla="*/ 0 w 11232623"/>
              <a:gd name="connsiteY11" fmla="*/ 0 h 4572678"/>
              <a:gd name="connsiteX12" fmla="*/ 21600 w 11232623"/>
              <a:gd name="connsiteY12" fmla="*/ 0 h 4572678"/>
              <a:gd name="connsiteX13" fmla="*/ 9359999 w 11232623"/>
              <a:gd name="connsiteY13" fmla="*/ 0 h 4572678"/>
              <a:gd name="connsiteX14" fmla="*/ 9359999 w 11232623"/>
              <a:gd name="connsiteY14" fmla="*/ 21600 h 4572678"/>
              <a:gd name="connsiteX15" fmla="*/ 21600 w 11232623"/>
              <a:gd name="connsiteY15" fmla="*/ 21600 h 4572678"/>
              <a:gd name="connsiteX16" fmla="*/ 21600 w 11232623"/>
              <a:gd name="connsiteY16" fmla="*/ 4551078 h 4572678"/>
              <a:gd name="connsiteX17" fmla="*/ 11211023 w 11232623"/>
              <a:gd name="connsiteY17" fmla="*/ 4551078 h 4572678"/>
              <a:gd name="connsiteX18" fmla="*/ 11211023 w 11232623"/>
              <a:gd name="connsiteY18" fmla="*/ 21600 h 4572678"/>
              <a:gd name="connsiteX19" fmla="*/ 10595423 w 11232623"/>
              <a:gd name="connsiteY19" fmla="*/ 21600 h 4572678"/>
              <a:gd name="connsiteX20" fmla="*/ 10595423 w 11232623"/>
              <a:gd name="connsiteY20" fmla="*/ 0 h 4572678"/>
              <a:gd name="connsiteX21" fmla="*/ 11211023 w 11232623"/>
              <a:gd name="connsiteY21" fmla="*/ 0 h 457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32623" h="4572678">
                <a:moveTo>
                  <a:pt x="11211023" y="0"/>
                </a:moveTo>
                <a:lnTo>
                  <a:pt x="11232623" y="0"/>
                </a:lnTo>
                <a:lnTo>
                  <a:pt x="11232623" y="0"/>
                </a:lnTo>
                <a:lnTo>
                  <a:pt x="11232623" y="21600"/>
                </a:lnTo>
                <a:lnTo>
                  <a:pt x="11232623" y="4551078"/>
                </a:lnTo>
                <a:lnTo>
                  <a:pt x="11232623" y="4572678"/>
                </a:lnTo>
                <a:lnTo>
                  <a:pt x="11211023" y="4572678"/>
                </a:lnTo>
                <a:lnTo>
                  <a:pt x="21600" y="4572678"/>
                </a:lnTo>
                <a:lnTo>
                  <a:pt x="624" y="4572678"/>
                </a:lnTo>
                <a:lnTo>
                  <a:pt x="0" y="4572678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9359999" y="0"/>
                </a:lnTo>
                <a:lnTo>
                  <a:pt x="9359999" y="21600"/>
                </a:lnTo>
                <a:lnTo>
                  <a:pt x="21600" y="21600"/>
                </a:lnTo>
                <a:lnTo>
                  <a:pt x="21600" y="4551078"/>
                </a:lnTo>
                <a:lnTo>
                  <a:pt x="11211023" y="4551078"/>
                </a:lnTo>
                <a:lnTo>
                  <a:pt x="11211023" y="21600"/>
                </a:lnTo>
                <a:lnTo>
                  <a:pt x="10595423" y="21600"/>
                </a:lnTo>
                <a:lnTo>
                  <a:pt x="10595423" y="0"/>
                </a:lnTo>
                <a:lnTo>
                  <a:pt x="1121102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A63ABA2-1135-49A5-AC8B-436A7A7F018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black">
          <a:xfrm>
            <a:off x="10031517" y="1069101"/>
            <a:ext cx="8509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6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white text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2860831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Day Month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227343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BA3D426-F735-4E52-AD99-38EBABD550F7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 bwMode="gray">
          <a:xfrm>
            <a:off x="10031463" y="1070455"/>
            <a:ext cx="849600" cy="8496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33">
                <a:noFill/>
              </a:defRPr>
            </a:lvl1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54C1088-5452-4B43-9A6F-4F548CD6C0B3}"/>
              </a:ext>
            </a:extLst>
          </p:cNvPr>
          <p:cNvSpPr/>
          <p:nvPr userDrawn="1"/>
        </p:nvSpPr>
        <p:spPr bwMode="black">
          <a:xfrm>
            <a:off x="479377" y="1485753"/>
            <a:ext cx="11232623" cy="4572678"/>
          </a:xfrm>
          <a:custGeom>
            <a:avLst/>
            <a:gdLst>
              <a:gd name="connsiteX0" fmla="*/ 11211023 w 11232623"/>
              <a:gd name="connsiteY0" fmla="*/ 0 h 4572678"/>
              <a:gd name="connsiteX1" fmla="*/ 11232623 w 11232623"/>
              <a:gd name="connsiteY1" fmla="*/ 0 h 4572678"/>
              <a:gd name="connsiteX2" fmla="*/ 11232623 w 11232623"/>
              <a:gd name="connsiteY2" fmla="*/ 0 h 4572678"/>
              <a:gd name="connsiteX3" fmla="*/ 11232623 w 11232623"/>
              <a:gd name="connsiteY3" fmla="*/ 21600 h 4572678"/>
              <a:gd name="connsiteX4" fmla="*/ 11232623 w 11232623"/>
              <a:gd name="connsiteY4" fmla="*/ 4551078 h 4572678"/>
              <a:gd name="connsiteX5" fmla="*/ 11232623 w 11232623"/>
              <a:gd name="connsiteY5" fmla="*/ 4572678 h 4572678"/>
              <a:gd name="connsiteX6" fmla="*/ 11211023 w 11232623"/>
              <a:gd name="connsiteY6" fmla="*/ 4572678 h 4572678"/>
              <a:gd name="connsiteX7" fmla="*/ 21600 w 11232623"/>
              <a:gd name="connsiteY7" fmla="*/ 4572678 h 4572678"/>
              <a:gd name="connsiteX8" fmla="*/ 624 w 11232623"/>
              <a:gd name="connsiteY8" fmla="*/ 4572678 h 4572678"/>
              <a:gd name="connsiteX9" fmla="*/ 0 w 11232623"/>
              <a:gd name="connsiteY9" fmla="*/ 4572678 h 4572678"/>
              <a:gd name="connsiteX10" fmla="*/ 0 w 11232623"/>
              <a:gd name="connsiteY10" fmla="*/ 21600 h 4572678"/>
              <a:gd name="connsiteX11" fmla="*/ 0 w 11232623"/>
              <a:gd name="connsiteY11" fmla="*/ 0 h 4572678"/>
              <a:gd name="connsiteX12" fmla="*/ 21600 w 11232623"/>
              <a:gd name="connsiteY12" fmla="*/ 0 h 4572678"/>
              <a:gd name="connsiteX13" fmla="*/ 9359999 w 11232623"/>
              <a:gd name="connsiteY13" fmla="*/ 0 h 4572678"/>
              <a:gd name="connsiteX14" fmla="*/ 9359999 w 11232623"/>
              <a:gd name="connsiteY14" fmla="*/ 21600 h 4572678"/>
              <a:gd name="connsiteX15" fmla="*/ 21600 w 11232623"/>
              <a:gd name="connsiteY15" fmla="*/ 21600 h 4572678"/>
              <a:gd name="connsiteX16" fmla="*/ 21600 w 11232623"/>
              <a:gd name="connsiteY16" fmla="*/ 4551078 h 4572678"/>
              <a:gd name="connsiteX17" fmla="*/ 11211023 w 11232623"/>
              <a:gd name="connsiteY17" fmla="*/ 4551078 h 4572678"/>
              <a:gd name="connsiteX18" fmla="*/ 11211023 w 11232623"/>
              <a:gd name="connsiteY18" fmla="*/ 21600 h 4572678"/>
              <a:gd name="connsiteX19" fmla="*/ 10595423 w 11232623"/>
              <a:gd name="connsiteY19" fmla="*/ 21600 h 4572678"/>
              <a:gd name="connsiteX20" fmla="*/ 10595423 w 11232623"/>
              <a:gd name="connsiteY20" fmla="*/ 0 h 4572678"/>
              <a:gd name="connsiteX21" fmla="*/ 11211023 w 11232623"/>
              <a:gd name="connsiteY21" fmla="*/ 0 h 457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32623" h="4572678">
                <a:moveTo>
                  <a:pt x="11211023" y="0"/>
                </a:moveTo>
                <a:lnTo>
                  <a:pt x="11232623" y="0"/>
                </a:lnTo>
                <a:lnTo>
                  <a:pt x="11232623" y="0"/>
                </a:lnTo>
                <a:lnTo>
                  <a:pt x="11232623" y="21600"/>
                </a:lnTo>
                <a:lnTo>
                  <a:pt x="11232623" y="4551078"/>
                </a:lnTo>
                <a:lnTo>
                  <a:pt x="11232623" y="4572678"/>
                </a:lnTo>
                <a:lnTo>
                  <a:pt x="11211023" y="4572678"/>
                </a:lnTo>
                <a:lnTo>
                  <a:pt x="21600" y="4572678"/>
                </a:lnTo>
                <a:lnTo>
                  <a:pt x="624" y="4572678"/>
                </a:lnTo>
                <a:lnTo>
                  <a:pt x="0" y="4572678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9359999" y="0"/>
                </a:lnTo>
                <a:lnTo>
                  <a:pt x="9359999" y="21600"/>
                </a:lnTo>
                <a:lnTo>
                  <a:pt x="21600" y="21600"/>
                </a:lnTo>
                <a:lnTo>
                  <a:pt x="21600" y="4551078"/>
                </a:lnTo>
                <a:lnTo>
                  <a:pt x="11211023" y="4551078"/>
                </a:lnTo>
                <a:lnTo>
                  <a:pt x="11211023" y="21600"/>
                </a:lnTo>
                <a:lnTo>
                  <a:pt x="10595423" y="21600"/>
                </a:lnTo>
                <a:lnTo>
                  <a:pt x="10595423" y="0"/>
                </a:lnTo>
                <a:lnTo>
                  <a:pt x="1121102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58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1392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3765600" y="6551476"/>
            <a:ext cx="6516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2998800" y="6552000"/>
            <a:ext cx="756000" cy="1548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8631AFFD-3BB8-497C-AD19-6BB71F48126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</p:spTree>
    <p:extLst>
      <p:ext uri="{BB962C8B-B14F-4D97-AF65-F5344CB8AC3E}">
        <p14:creationId xmlns:p14="http://schemas.microsoft.com/office/powerpoint/2010/main" val="177688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41600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7382B6F-475E-456F-965A-43B280637598}"/>
              </a:ext>
            </a:extLst>
          </p:cNvPr>
          <p:cNvSpPr/>
          <p:nvPr userDrawn="1"/>
        </p:nvSpPr>
        <p:spPr bwMode="gray">
          <a:xfrm>
            <a:off x="11272956" y="6059224"/>
            <a:ext cx="849600" cy="75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800" noProof="0">
              <a:solidFill>
                <a:schemeClr val="tx1"/>
              </a:solidFill>
            </a:endParaRPr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ADB9A897-0861-428E-87F0-B38AF633940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" y="2"/>
            <a:ext cx="12191999" cy="6857999"/>
          </a:xfrm>
          <a:custGeom>
            <a:avLst/>
            <a:gdLst>
              <a:gd name="connsiteX0" fmla="*/ 479375 w 12191999"/>
              <a:gd name="connsiteY0" fmla="*/ 1485752 h 6857999"/>
              <a:gd name="connsiteX1" fmla="*/ 479375 w 12191999"/>
              <a:gd name="connsiteY1" fmla="*/ 6058430 h 6857999"/>
              <a:gd name="connsiteX2" fmla="*/ 479999 w 12191999"/>
              <a:gd name="connsiteY2" fmla="*/ 6058430 h 6857999"/>
              <a:gd name="connsiteX3" fmla="*/ 500975 w 12191999"/>
              <a:gd name="connsiteY3" fmla="*/ 6058430 h 6857999"/>
              <a:gd name="connsiteX4" fmla="*/ 11690399 w 12191999"/>
              <a:gd name="connsiteY4" fmla="*/ 6058430 h 6857999"/>
              <a:gd name="connsiteX5" fmla="*/ 11711999 w 12191999"/>
              <a:gd name="connsiteY5" fmla="*/ 6058430 h 6857999"/>
              <a:gd name="connsiteX6" fmla="*/ 11711999 w 12191999"/>
              <a:gd name="connsiteY6" fmla="*/ 6036830 h 6857999"/>
              <a:gd name="connsiteX7" fmla="*/ 11711999 w 12191999"/>
              <a:gd name="connsiteY7" fmla="*/ 1507353 h 6857999"/>
              <a:gd name="connsiteX8" fmla="*/ 11711999 w 12191999"/>
              <a:gd name="connsiteY8" fmla="*/ 1485752 h 6857999"/>
              <a:gd name="connsiteX9" fmla="*/ 11690399 w 12191999"/>
              <a:gd name="connsiteY9" fmla="*/ 1485752 h 6857999"/>
              <a:gd name="connsiteX10" fmla="*/ 11074799 w 12191999"/>
              <a:gd name="connsiteY10" fmla="*/ 1485752 h 6857999"/>
              <a:gd name="connsiteX11" fmla="*/ 11074799 w 12191999"/>
              <a:gd name="connsiteY11" fmla="*/ 1507353 h 6857999"/>
              <a:gd name="connsiteX12" fmla="*/ 11690399 w 12191999"/>
              <a:gd name="connsiteY12" fmla="*/ 1507353 h 6857999"/>
              <a:gd name="connsiteX13" fmla="*/ 11690399 w 12191999"/>
              <a:gd name="connsiteY13" fmla="*/ 6036830 h 6857999"/>
              <a:gd name="connsiteX14" fmla="*/ 500975 w 12191999"/>
              <a:gd name="connsiteY14" fmla="*/ 6036830 h 6857999"/>
              <a:gd name="connsiteX15" fmla="*/ 500975 w 12191999"/>
              <a:gd name="connsiteY15" fmla="*/ 1507352 h 6857999"/>
              <a:gd name="connsiteX16" fmla="*/ 9839375 w 12191999"/>
              <a:gd name="connsiteY16" fmla="*/ 1507352 h 6857999"/>
              <a:gd name="connsiteX17" fmla="*/ 9839375 w 12191999"/>
              <a:gd name="connsiteY17" fmla="*/ 1485752 h 6857999"/>
              <a:gd name="connsiteX18" fmla="*/ 500975 w 12191999"/>
              <a:gd name="connsiteY18" fmla="*/ 1485752 h 6857999"/>
              <a:gd name="connsiteX19" fmla="*/ 500975 w 12191999"/>
              <a:gd name="connsiteY19" fmla="*/ 1485752 h 6857999"/>
              <a:gd name="connsiteX20" fmla="*/ 0 w 12191999"/>
              <a:gd name="connsiteY20" fmla="*/ 0 h 6857999"/>
              <a:gd name="connsiteX21" fmla="*/ 12191999 w 12191999"/>
              <a:gd name="connsiteY21" fmla="*/ 0 h 6857999"/>
              <a:gd name="connsiteX22" fmla="*/ 12191999 w 12191999"/>
              <a:gd name="connsiteY22" fmla="*/ 6857999 h 6857999"/>
              <a:gd name="connsiteX23" fmla="*/ 0 w 12191999"/>
              <a:gd name="connsiteY2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1999" h="6857999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074799" y="1485752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2"/>
                </a:lnTo>
                <a:lnTo>
                  <a:pt x="9839375" y="1507352"/>
                </a:lnTo>
                <a:lnTo>
                  <a:pt x="9839375" y="1485752"/>
                </a:lnTo>
                <a:lnTo>
                  <a:pt x="500975" y="1485752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indent="0" algn="ctr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2860831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227343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BA3D426-F735-4E52-AD99-38EBABD550F7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 bwMode="gray">
          <a:xfrm>
            <a:off x="10031463" y="1070455"/>
            <a:ext cx="849600" cy="8496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33">
                <a:noFill/>
              </a:defRPr>
            </a:lvl1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213410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pictur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D92B341-60D0-47CD-85EA-6F11DA7ADF4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" y="1"/>
            <a:ext cx="12191999" cy="6857852"/>
          </a:xfrm>
          <a:custGeom>
            <a:avLst/>
            <a:gdLst>
              <a:gd name="connsiteX0" fmla="*/ 479375 w 12191999"/>
              <a:gd name="connsiteY0" fmla="*/ 1485752 h 6857852"/>
              <a:gd name="connsiteX1" fmla="*/ 479375 w 12191999"/>
              <a:gd name="connsiteY1" fmla="*/ 6058430 h 6857852"/>
              <a:gd name="connsiteX2" fmla="*/ 479999 w 12191999"/>
              <a:gd name="connsiteY2" fmla="*/ 6058430 h 6857852"/>
              <a:gd name="connsiteX3" fmla="*/ 500975 w 12191999"/>
              <a:gd name="connsiteY3" fmla="*/ 6058430 h 6857852"/>
              <a:gd name="connsiteX4" fmla="*/ 11690399 w 12191999"/>
              <a:gd name="connsiteY4" fmla="*/ 6058430 h 6857852"/>
              <a:gd name="connsiteX5" fmla="*/ 11711999 w 12191999"/>
              <a:gd name="connsiteY5" fmla="*/ 6058430 h 6857852"/>
              <a:gd name="connsiteX6" fmla="*/ 11711999 w 12191999"/>
              <a:gd name="connsiteY6" fmla="*/ 6036830 h 6857852"/>
              <a:gd name="connsiteX7" fmla="*/ 11711999 w 12191999"/>
              <a:gd name="connsiteY7" fmla="*/ 1507353 h 6857852"/>
              <a:gd name="connsiteX8" fmla="*/ 11711999 w 12191999"/>
              <a:gd name="connsiteY8" fmla="*/ 1485753 h 6857852"/>
              <a:gd name="connsiteX9" fmla="*/ 11711999 w 12191999"/>
              <a:gd name="connsiteY9" fmla="*/ 1485752 h 6857852"/>
              <a:gd name="connsiteX10" fmla="*/ 11690399 w 12191999"/>
              <a:gd name="connsiteY10" fmla="*/ 1485752 h 6857852"/>
              <a:gd name="connsiteX11" fmla="*/ 11690399 w 12191999"/>
              <a:gd name="connsiteY11" fmla="*/ 1485753 h 6857852"/>
              <a:gd name="connsiteX12" fmla="*/ 11074799 w 12191999"/>
              <a:gd name="connsiteY12" fmla="*/ 1485753 h 6857852"/>
              <a:gd name="connsiteX13" fmla="*/ 11074799 w 12191999"/>
              <a:gd name="connsiteY13" fmla="*/ 1507353 h 6857852"/>
              <a:gd name="connsiteX14" fmla="*/ 11690399 w 12191999"/>
              <a:gd name="connsiteY14" fmla="*/ 1507353 h 6857852"/>
              <a:gd name="connsiteX15" fmla="*/ 11690399 w 12191999"/>
              <a:gd name="connsiteY15" fmla="*/ 6036830 h 6857852"/>
              <a:gd name="connsiteX16" fmla="*/ 500975 w 12191999"/>
              <a:gd name="connsiteY16" fmla="*/ 6036830 h 6857852"/>
              <a:gd name="connsiteX17" fmla="*/ 500975 w 12191999"/>
              <a:gd name="connsiteY17" fmla="*/ 1507353 h 6857852"/>
              <a:gd name="connsiteX18" fmla="*/ 9839375 w 12191999"/>
              <a:gd name="connsiteY18" fmla="*/ 1507353 h 6857852"/>
              <a:gd name="connsiteX19" fmla="*/ 9839375 w 12191999"/>
              <a:gd name="connsiteY19" fmla="*/ 1485753 h 6857852"/>
              <a:gd name="connsiteX20" fmla="*/ 500975 w 12191999"/>
              <a:gd name="connsiteY20" fmla="*/ 1485753 h 6857852"/>
              <a:gd name="connsiteX21" fmla="*/ 500975 w 12191999"/>
              <a:gd name="connsiteY21" fmla="*/ 1485752 h 6857852"/>
              <a:gd name="connsiteX22" fmla="*/ 0 w 12191999"/>
              <a:gd name="connsiteY22" fmla="*/ 0 h 6857852"/>
              <a:gd name="connsiteX23" fmla="*/ 12191999 w 12191999"/>
              <a:gd name="connsiteY23" fmla="*/ 0 h 6857852"/>
              <a:gd name="connsiteX24" fmla="*/ 12191999 w 12191999"/>
              <a:gd name="connsiteY24" fmla="*/ 6857852 h 6857852"/>
              <a:gd name="connsiteX25" fmla="*/ 0 w 12191999"/>
              <a:gd name="connsiteY25" fmla="*/ 6857852 h 685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852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9839375" y="1507353"/>
                </a:lnTo>
                <a:lnTo>
                  <a:pt x="9839375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852"/>
                </a:lnTo>
                <a:lnTo>
                  <a:pt x="0" y="6857852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2F48416-3769-4EAF-AC0C-818B51E4E5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49040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2F48416-3769-4EAF-AC0C-818B51E4E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D04C1F2-6677-45AA-938B-D2CF4E26B9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28620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227343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28" name="Textplatzhalter 13">
            <a:extLst>
              <a:ext uri="{FF2B5EF4-FFF2-40B4-BE49-F238E27FC236}">
                <a16:creationId xmlns:a16="http://schemas.microsoft.com/office/drawing/2014/main" id="{C7C2C4CF-0DC6-4DE2-AED3-0CEEB81E3BF0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 bwMode="gray">
          <a:xfrm>
            <a:off x="10031463" y="1069101"/>
            <a:ext cx="850954" cy="85095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33">
                <a:noFill/>
              </a:defRPr>
            </a:lvl1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67096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video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2BF90910-5A43-4285-AE11-007F26932A7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2BF90910-5A43-4285-AE11-007F26932A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82DA261C-1FA7-4E6E-A58F-804B62F5CA4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4" name="Medienplatzhalter 23">
            <a:extLst>
              <a:ext uri="{FF2B5EF4-FFF2-40B4-BE49-F238E27FC236}">
                <a16:creationId xmlns:a16="http://schemas.microsoft.com/office/drawing/2014/main" id="{1B9CB706-3758-427E-85D6-7FBC7C9D0605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 bwMode="gray">
          <a:xfrm>
            <a:off x="2" y="1"/>
            <a:ext cx="12191999" cy="6857998"/>
          </a:xfrm>
          <a:custGeom>
            <a:avLst/>
            <a:gdLst>
              <a:gd name="connsiteX0" fmla="*/ 479375 w 12191999"/>
              <a:gd name="connsiteY0" fmla="*/ 1485752 h 6857998"/>
              <a:gd name="connsiteX1" fmla="*/ 479375 w 12191999"/>
              <a:gd name="connsiteY1" fmla="*/ 6058430 h 6857998"/>
              <a:gd name="connsiteX2" fmla="*/ 479999 w 12191999"/>
              <a:gd name="connsiteY2" fmla="*/ 6058430 h 6857998"/>
              <a:gd name="connsiteX3" fmla="*/ 500975 w 12191999"/>
              <a:gd name="connsiteY3" fmla="*/ 6058430 h 6857998"/>
              <a:gd name="connsiteX4" fmla="*/ 11690399 w 12191999"/>
              <a:gd name="connsiteY4" fmla="*/ 6058430 h 6857998"/>
              <a:gd name="connsiteX5" fmla="*/ 11711999 w 12191999"/>
              <a:gd name="connsiteY5" fmla="*/ 6058430 h 6857998"/>
              <a:gd name="connsiteX6" fmla="*/ 11711999 w 12191999"/>
              <a:gd name="connsiteY6" fmla="*/ 6036830 h 6857998"/>
              <a:gd name="connsiteX7" fmla="*/ 11711999 w 12191999"/>
              <a:gd name="connsiteY7" fmla="*/ 1507353 h 6857998"/>
              <a:gd name="connsiteX8" fmla="*/ 11711999 w 12191999"/>
              <a:gd name="connsiteY8" fmla="*/ 1485753 h 6857998"/>
              <a:gd name="connsiteX9" fmla="*/ 11711999 w 12191999"/>
              <a:gd name="connsiteY9" fmla="*/ 1485752 h 6857998"/>
              <a:gd name="connsiteX10" fmla="*/ 11690399 w 12191999"/>
              <a:gd name="connsiteY10" fmla="*/ 1485752 h 6857998"/>
              <a:gd name="connsiteX11" fmla="*/ 11690399 w 12191999"/>
              <a:gd name="connsiteY11" fmla="*/ 1485753 h 6857998"/>
              <a:gd name="connsiteX12" fmla="*/ 11074799 w 12191999"/>
              <a:gd name="connsiteY12" fmla="*/ 1485753 h 6857998"/>
              <a:gd name="connsiteX13" fmla="*/ 11074799 w 12191999"/>
              <a:gd name="connsiteY13" fmla="*/ 1507353 h 6857998"/>
              <a:gd name="connsiteX14" fmla="*/ 11690399 w 12191999"/>
              <a:gd name="connsiteY14" fmla="*/ 1507353 h 6857998"/>
              <a:gd name="connsiteX15" fmla="*/ 11690399 w 12191999"/>
              <a:gd name="connsiteY15" fmla="*/ 6036830 h 6857998"/>
              <a:gd name="connsiteX16" fmla="*/ 500975 w 12191999"/>
              <a:gd name="connsiteY16" fmla="*/ 6036830 h 6857998"/>
              <a:gd name="connsiteX17" fmla="*/ 500975 w 12191999"/>
              <a:gd name="connsiteY17" fmla="*/ 1507353 h 6857998"/>
              <a:gd name="connsiteX18" fmla="*/ 9839375 w 12191999"/>
              <a:gd name="connsiteY18" fmla="*/ 1507353 h 6857998"/>
              <a:gd name="connsiteX19" fmla="*/ 9839375 w 12191999"/>
              <a:gd name="connsiteY19" fmla="*/ 1485753 h 6857998"/>
              <a:gd name="connsiteX20" fmla="*/ 500975 w 12191999"/>
              <a:gd name="connsiteY20" fmla="*/ 1485753 h 6857998"/>
              <a:gd name="connsiteX21" fmla="*/ 500975 w 12191999"/>
              <a:gd name="connsiteY21" fmla="*/ 1485752 h 6857998"/>
              <a:gd name="connsiteX22" fmla="*/ 0 w 12191999"/>
              <a:gd name="connsiteY22" fmla="*/ 0 h 6857998"/>
              <a:gd name="connsiteX23" fmla="*/ 12191999 w 12191999"/>
              <a:gd name="connsiteY23" fmla="*/ 0 h 6857998"/>
              <a:gd name="connsiteX24" fmla="*/ 12191999 w 12191999"/>
              <a:gd name="connsiteY24" fmla="*/ 6857998 h 6857998"/>
              <a:gd name="connsiteX25" fmla="*/ 0 w 12191999"/>
              <a:gd name="connsiteY2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998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9839375" y="1507353"/>
                </a:lnTo>
                <a:lnTo>
                  <a:pt x="9839375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8"/>
                </a:lnTo>
                <a:lnTo>
                  <a:pt x="0" y="6857998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marR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e-DE" b="0" i="0" u="none" strike="noStrike" smtClean="0">
                <a:effectLst/>
                <a:latin typeface="+mj-lt"/>
              </a:defRPr>
            </a:lvl1pPr>
          </a:lstStyle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/>
              <a:t>To insert a video with a dark background simply click on the media placeholder, select a video by clicking on the “Insert“ tab and choose your preferred file via the “Video“ prompt. Please don’t fret about the preview, this is a system bug. Simply click on the video when you are in presentation mode and it will play.</a:t>
            </a:r>
          </a:p>
          <a:p>
            <a:pPr lvl="0" algn="ctr"/>
            <a:endParaRPr lang="en-GB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2860831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227343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BA3D426-F735-4E52-AD99-38EBABD550F7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 bwMode="gray">
          <a:xfrm>
            <a:off x="10031463" y="1070455"/>
            <a:ext cx="849600" cy="8496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33">
                <a:noFill/>
              </a:defRPr>
            </a:lvl1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11902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video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7ABBE66-4E9E-4DE7-AE49-F7697AB5A7F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7ABBE66-4E9E-4DE7-AE49-F7697AB5A7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416D83A0-2D74-4183-A25A-7F318C1972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3" name="Medienplatzhalter 22">
            <a:extLst>
              <a:ext uri="{FF2B5EF4-FFF2-40B4-BE49-F238E27FC236}">
                <a16:creationId xmlns:a16="http://schemas.microsoft.com/office/drawing/2014/main" id="{63411B58-36BE-4D95-AC8E-3E1545D4C9E3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 bwMode="gray">
          <a:xfrm>
            <a:off x="1" y="1"/>
            <a:ext cx="12191999" cy="6857998"/>
          </a:xfrm>
          <a:custGeom>
            <a:avLst/>
            <a:gdLst>
              <a:gd name="connsiteX0" fmla="*/ 479375 w 12191999"/>
              <a:gd name="connsiteY0" fmla="*/ 1485752 h 6857998"/>
              <a:gd name="connsiteX1" fmla="*/ 479375 w 12191999"/>
              <a:gd name="connsiteY1" fmla="*/ 1507352 h 6857998"/>
              <a:gd name="connsiteX2" fmla="*/ 479376 w 12191999"/>
              <a:gd name="connsiteY2" fmla="*/ 1507352 h 6857998"/>
              <a:gd name="connsiteX3" fmla="*/ 479376 w 12191999"/>
              <a:gd name="connsiteY3" fmla="*/ 6058430 h 6857998"/>
              <a:gd name="connsiteX4" fmla="*/ 480000 w 12191999"/>
              <a:gd name="connsiteY4" fmla="*/ 6058430 h 6857998"/>
              <a:gd name="connsiteX5" fmla="*/ 500976 w 12191999"/>
              <a:gd name="connsiteY5" fmla="*/ 6058430 h 6857998"/>
              <a:gd name="connsiteX6" fmla="*/ 11690399 w 12191999"/>
              <a:gd name="connsiteY6" fmla="*/ 6058430 h 6857998"/>
              <a:gd name="connsiteX7" fmla="*/ 11711999 w 12191999"/>
              <a:gd name="connsiteY7" fmla="*/ 6058430 h 6857998"/>
              <a:gd name="connsiteX8" fmla="*/ 11711999 w 12191999"/>
              <a:gd name="connsiteY8" fmla="*/ 6036830 h 6857998"/>
              <a:gd name="connsiteX9" fmla="*/ 11711999 w 12191999"/>
              <a:gd name="connsiteY9" fmla="*/ 1507352 h 6857998"/>
              <a:gd name="connsiteX10" fmla="*/ 11711999 w 12191999"/>
              <a:gd name="connsiteY10" fmla="*/ 1485752 h 6857998"/>
              <a:gd name="connsiteX11" fmla="*/ 11074799 w 12191999"/>
              <a:gd name="connsiteY11" fmla="*/ 1485752 h 6857998"/>
              <a:gd name="connsiteX12" fmla="*/ 11074799 w 12191999"/>
              <a:gd name="connsiteY12" fmla="*/ 1507352 h 6857998"/>
              <a:gd name="connsiteX13" fmla="*/ 11690399 w 12191999"/>
              <a:gd name="connsiteY13" fmla="*/ 1507352 h 6857998"/>
              <a:gd name="connsiteX14" fmla="*/ 11690399 w 12191999"/>
              <a:gd name="connsiteY14" fmla="*/ 6036830 h 6857998"/>
              <a:gd name="connsiteX15" fmla="*/ 500976 w 12191999"/>
              <a:gd name="connsiteY15" fmla="*/ 6036830 h 6857998"/>
              <a:gd name="connsiteX16" fmla="*/ 500976 w 12191999"/>
              <a:gd name="connsiteY16" fmla="*/ 1507352 h 6857998"/>
              <a:gd name="connsiteX17" fmla="*/ 9839375 w 12191999"/>
              <a:gd name="connsiteY17" fmla="*/ 1507352 h 6857998"/>
              <a:gd name="connsiteX18" fmla="*/ 9839375 w 12191999"/>
              <a:gd name="connsiteY18" fmla="*/ 1485752 h 6857998"/>
              <a:gd name="connsiteX19" fmla="*/ 0 w 12191999"/>
              <a:gd name="connsiteY19" fmla="*/ 0 h 6857998"/>
              <a:gd name="connsiteX20" fmla="*/ 12191999 w 12191999"/>
              <a:gd name="connsiteY20" fmla="*/ 0 h 6857998"/>
              <a:gd name="connsiteX21" fmla="*/ 12191999 w 12191999"/>
              <a:gd name="connsiteY21" fmla="*/ 6857998 h 6857998"/>
              <a:gd name="connsiteX22" fmla="*/ 0 w 12191999"/>
              <a:gd name="connsiteY22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6857998">
                <a:moveTo>
                  <a:pt x="479375" y="1485752"/>
                </a:moveTo>
                <a:lnTo>
                  <a:pt x="479375" y="1507352"/>
                </a:lnTo>
                <a:lnTo>
                  <a:pt x="479376" y="1507352"/>
                </a:lnTo>
                <a:lnTo>
                  <a:pt x="479376" y="6058430"/>
                </a:lnTo>
                <a:lnTo>
                  <a:pt x="480000" y="6058430"/>
                </a:lnTo>
                <a:lnTo>
                  <a:pt x="500976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2"/>
                </a:lnTo>
                <a:lnTo>
                  <a:pt x="11711999" y="1485752"/>
                </a:lnTo>
                <a:lnTo>
                  <a:pt x="11074799" y="1485752"/>
                </a:lnTo>
                <a:lnTo>
                  <a:pt x="11074799" y="1507352"/>
                </a:lnTo>
                <a:lnTo>
                  <a:pt x="11690399" y="1507352"/>
                </a:lnTo>
                <a:lnTo>
                  <a:pt x="11690399" y="6036830"/>
                </a:lnTo>
                <a:lnTo>
                  <a:pt x="500976" y="6036830"/>
                </a:lnTo>
                <a:lnTo>
                  <a:pt x="500976" y="1507352"/>
                </a:lnTo>
                <a:lnTo>
                  <a:pt x="9839375" y="1507352"/>
                </a:lnTo>
                <a:lnTo>
                  <a:pt x="98393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8"/>
                </a:lnTo>
                <a:lnTo>
                  <a:pt x="0" y="6857998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To insert a video with a light background simply click on the media placeholder, select a video by clicking on the “Insert“ tab and choose your preferred file via the “Video“ prompt. Please don’t fret about the preview, this is a system bug. Simply click on the video when you are in presentation mode and it will play.</a:t>
            </a:r>
          </a:p>
          <a:p>
            <a:pPr lvl="0" algn="ctr"/>
            <a:endParaRPr lang="en-GB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28620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227343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28" name="Textplatzhalter 13">
            <a:extLst>
              <a:ext uri="{FF2B5EF4-FFF2-40B4-BE49-F238E27FC236}">
                <a16:creationId xmlns:a16="http://schemas.microsoft.com/office/drawing/2014/main" id="{C7C2C4CF-0DC6-4DE2-AED3-0CEEB81E3BF0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 bwMode="gray">
          <a:xfrm>
            <a:off x="10020436" y="1103050"/>
            <a:ext cx="850954" cy="85095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33">
                <a:noFill/>
              </a:defRPr>
            </a:lvl1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95057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01909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F9CF4A3-0026-44AC-AFCD-103721FD442C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65639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light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64262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A41DBAB-5A5B-4798-8BF6-4FBA9FD4B3C3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10846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DBB61B-A8E6-4F9E-B132-8DD282EBE4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603241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DBB61B-A8E6-4F9E-B132-8DD282EBE4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3D3C332-3566-4AF8-95A0-87B10D9CF6CC}"/>
              </a:ext>
            </a:extLst>
          </p:cNvPr>
          <p:cNvGrpSpPr/>
          <p:nvPr userDrawn="1"/>
        </p:nvGrpSpPr>
        <p:grpSpPr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CD316D5F-DE29-4426-805F-85CE4A3CD4D9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6B3A6CC6-409A-41F4-9355-208F3E0C0A12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09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F089649-AAF3-4798-ADF3-6C3E2E0AC1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0920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F089649-AAF3-4798-ADF3-6C3E2E0AC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1C9870B-D3ED-4F26-BDDA-8441ED50FB99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1">
              <a:extLst>
                <a:ext uri="{FF2B5EF4-FFF2-40B4-BE49-F238E27FC236}">
                  <a16:creationId xmlns:a16="http://schemas.microsoft.com/office/drawing/2014/main" id="{F65194E7-A29C-439F-A904-73436FCAEF61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3">
              <a:extLst>
                <a:ext uri="{FF2B5EF4-FFF2-40B4-BE49-F238E27FC236}">
                  <a16:creationId xmlns:a16="http://schemas.microsoft.com/office/drawing/2014/main" id="{A7FB9BA9-8681-4D03-8460-60B678CAE425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E8C9E690-1D5D-496D-A370-5CA832174105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716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ADBCD95-BFED-4115-AA60-D9D1DBA151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07351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ADBCD95-BFED-4115-AA60-D9D1DBA15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44ED68A1-5BB8-4B29-874A-27495F4C6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FD5F09-8D0F-4A89-829D-96012BC6E97E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3" name="Gerade Verbindung 6">
              <a:extLst>
                <a:ext uri="{FF2B5EF4-FFF2-40B4-BE49-F238E27FC236}">
                  <a16:creationId xmlns:a16="http://schemas.microsoft.com/office/drawing/2014/main" id="{B80B410E-C623-4748-B35F-B762E2156B59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7">
              <a:extLst>
                <a:ext uri="{FF2B5EF4-FFF2-40B4-BE49-F238E27FC236}">
                  <a16:creationId xmlns:a16="http://schemas.microsoft.com/office/drawing/2014/main" id="{BBF77FFD-EFDD-4D19-89C5-3BCDAA4C012D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8">
              <a:extLst>
                <a:ext uri="{FF2B5EF4-FFF2-40B4-BE49-F238E27FC236}">
                  <a16:creationId xmlns:a16="http://schemas.microsoft.com/office/drawing/2014/main" id="{8F990CDA-40B2-4D63-88EF-7B8EEEED7238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9">
              <a:extLst>
                <a:ext uri="{FF2B5EF4-FFF2-40B4-BE49-F238E27FC236}">
                  <a16:creationId xmlns:a16="http://schemas.microsoft.com/office/drawing/2014/main" id="{4D0B6189-4DCD-4748-91BC-099537DA1E35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0">
              <a:extLst>
                <a:ext uri="{FF2B5EF4-FFF2-40B4-BE49-F238E27FC236}">
                  <a16:creationId xmlns:a16="http://schemas.microsoft.com/office/drawing/2014/main" id="{02629D81-4B4D-4AA8-BB96-E77BD402C645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1">
              <a:extLst>
                <a:ext uri="{FF2B5EF4-FFF2-40B4-BE49-F238E27FC236}">
                  <a16:creationId xmlns:a16="http://schemas.microsoft.com/office/drawing/2014/main" id="{5026B329-92B3-430A-966F-95B5884AEF9B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2">
              <a:extLst>
                <a:ext uri="{FF2B5EF4-FFF2-40B4-BE49-F238E27FC236}">
                  <a16:creationId xmlns:a16="http://schemas.microsoft.com/office/drawing/2014/main" id="{6D7F807D-3F20-44ED-9873-6A34F52F0FE7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3">
              <a:extLst>
                <a:ext uri="{FF2B5EF4-FFF2-40B4-BE49-F238E27FC236}">
                  <a16:creationId xmlns:a16="http://schemas.microsoft.com/office/drawing/2014/main" id="{27540E05-F77E-477B-B80E-295FD088C37A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33297432-4987-439C-AA75-0FC59FF1274E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76EA895E-1075-4252-B0F7-B44F54AC374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8">
              <a:extLst>
                <a:ext uri="{FF2B5EF4-FFF2-40B4-BE49-F238E27FC236}">
                  <a16:creationId xmlns:a16="http://schemas.microsoft.com/office/drawing/2014/main" id="{A57ED76C-E4FC-4ED2-ACC3-9BB30C370EC3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9">
              <a:extLst>
                <a:ext uri="{FF2B5EF4-FFF2-40B4-BE49-F238E27FC236}">
                  <a16:creationId xmlns:a16="http://schemas.microsoft.com/office/drawing/2014/main" id="{51316E67-ECDB-4EF9-AABC-3C9BA516BE4D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479426" y="1486800"/>
            <a:ext cx="11233150" cy="45711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67"/>
              </a:spcBef>
              <a:defRPr sz="1800">
                <a:solidFill>
                  <a:schemeClr val="bg1"/>
                </a:solidFill>
              </a:defRPr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421D23-CC4C-4E11-AB51-A134A52084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5B5823-E8F4-49AD-A087-2E4E3E9680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0EC9E8B0-35EA-48D7-92E3-8BBACED9A569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>
            <a:extLst>
              <a:ext uri="{FF2B5EF4-FFF2-40B4-BE49-F238E27FC236}">
                <a16:creationId xmlns:a16="http://schemas.microsoft.com/office/drawing/2014/main" id="{C73206DE-BAF5-4B72-8F26-9D64D9296A9A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fik 27">
            <a:extLst>
              <a:ext uri="{FF2B5EF4-FFF2-40B4-BE49-F238E27FC236}">
                <a16:creationId xmlns:a16="http://schemas.microsoft.com/office/drawing/2014/main" id="{82298DA2-0F5F-44C0-BFA3-A27EB8DF8EE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black">
          <a:xfrm>
            <a:off x="11309424" y="6282289"/>
            <a:ext cx="403225" cy="4032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black">
          <a:xfrm>
            <a:off x="479425" y="309600"/>
            <a:ext cx="11233151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41108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20732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3765600" y="6551476"/>
            <a:ext cx="6516000" cy="153888"/>
          </a:xfrm>
        </p:spPr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3117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3499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algn="r"/>
            <a:r>
              <a:rPr lang="en-GB"/>
              <a:t>Page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568571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133753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>
          <a:xfrm>
            <a:off x="479425" y="6548400"/>
            <a:ext cx="756000" cy="154800"/>
          </a:xfrm>
        </p:spPr>
        <p:txBody>
          <a:bodyPr/>
          <a:lstStyle/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993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90092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6179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1284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>
          <a:xfrm>
            <a:off x="479425" y="6548400"/>
            <a:ext cx="756000" cy="154800"/>
          </a:xfrm>
        </p:spPr>
        <p:txBody>
          <a:bodyPr/>
          <a:lstStyle/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677294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light blu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D14386E-0E29-4B56-8F78-B4C3BA76DB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59986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D14386E-0E29-4B56-8F78-B4C3BA76D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A3E8B5A2-2FEF-4968-9A2F-DBFBFFE94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BD77B1D-145A-41BC-889E-71FD204B5F1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49CCD52-DEF5-4214-BB2D-D627AFE9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2D27F19A-02B5-4B3A-B1F7-1983C6E78FB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4739F779-27AF-44C9-B417-49572B3AEB83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8">
            <a:extLst>
              <a:ext uri="{FF2B5EF4-FFF2-40B4-BE49-F238E27FC236}">
                <a16:creationId xmlns:a16="http://schemas.microsoft.com/office/drawing/2014/main" id="{21699CE5-3ED9-489F-A10F-28D4E7F0C4E9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E5A01179-7CBF-4569-9F7C-E313EFADAF18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0">
            <a:extLst>
              <a:ext uri="{FF2B5EF4-FFF2-40B4-BE49-F238E27FC236}">
                <a16:creationId xmlns:a16="http://schemas.microsoft.com/office/drawing/2014/main" id="{69CBB15F-2671-480D-8B19-A904654E2D89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50EAF6B6-6124-408A-9E77-D61BC07CECB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2">
            <a:extLst>
              <a:ext uri="{FF2B5EF4-FFF2-40B4-BE49-F238E27FC236}">
                <a16:creationId xmlns:a16="http://schemas.microsoft.com/office/drawing/2014/main" id="{406A00F8-4935-450A-AFD4-64D14D499B63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E810F51C-3785-44ED-87F3-07BBDAD2CB2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6808B54-3E5D-436B-83B9-518A4132601C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0DBF4752-CC46-427B-9D69-5B1AB73CBBBF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8">
            <a:extLst>
              <a:ext uri="{FF2B5EF4-FFF2-40B4-BE49-F238E27FC236}">
                <a16:creationId xmlns:a16="http://schemas.microsoft.com/office/drawing/2014/main" id="{C39179A2-2D78-4995-8DE3-6CAD5AA99342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19">
            <a:extLst>
              <a:ext uri="{FF2B5EF4-FFF2-40B4-BE49-F238E27FC236}">
                <a16:creationId xmlns:a16="http://schemas.microsoft.com/office/drawing/2014/main" id="{2DC8EFFB-1676-4D98-95FE-5BCA19291077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">
            <a:extLst>
              <a:ext uri="{FF2B5EF4-FFF2-40B4-BE49-F238E27FC236}">
                <a16:creationId xmlns:a16="http://schemas.microsoft.com/office/drawing/2014/main" id="{1DEDC508-21B9-44E3-993F-775B6B1D1565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3">
            <a:extLst>
              <a:ext uri="{FF2B5EF4-FFF2-40B4-BE49-F238E27FC236}">
                <a16:creationId xmlns:a16="http://schemas.microsoft.com/office/drawing/2014/main" id="{01DB8B62-9545-4F83-AB0A-E72AA2169356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952DBB7C-33E9-4D32-88D1-EEDD7F0B53B7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8801" y="1484313"/>
            <a:ext cx="11233774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</p:spTree>
    <p:extLst>
      <p:ext uri="{BB962C8B-B14F-4D97-AF65-F5344CB8AC3E}">
        <p14:creationId xmlns:p14="http://schemas.microsoft.com/office/powerpoint/2010/main" val="4037894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3865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B201DF26-9DF0-4BC9-A37D-CDE01CD9C478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</p:spTree>
    <p:extLst>
      <p:ext uri="{BB962C8B-B14F-4D97-AF65-F5344CB8AC3E}">
        <p14:creationId xmlns:p14="http://schemas.microsoft.com/office/powerpoint/2010/main" val="1431915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287295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FE11090B-B4DB-4572-B8AF-A65AFD6F226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1672253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126522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GB" noProof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algn="r"/>
            <a:r>
              <a:rPr lang="en-GB"/>
              <a:t>Page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125632B8-340F-4E1B-A379-5AAC2CF8532E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3163230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30EDAD0F-B3FB-4B1F-A1E8-4B0E941CD102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 noProof="0"/>
              <a:t> </a:t>
            </a:r>
          </a:p>
        </p:txBody>
      </p: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4062337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statemen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0367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64D4DB19-67F0-418B-89DF-B685BA92E41F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</p:spTree>
    <p:extLst>
      <p:ext uri="{BB962C8B-B14F-4D97-AF65-F5344CB8AC3E}">
        <p14:creationId xmlns:p14="http://schemas.microsoft.com/office/powerpoint/2010/main" val="2602024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F9CF4A3-0026-44AC-AFCD-103721FD442C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411230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GB"/>
              <a:t>Page </a:t>
            </a:r>
            <a:fld id="{D9249B2F-9173-48D3-A5BC-90A6758C671B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A41DBAB-5A5B-4798-8BF6-4FBA9FD4B3C3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sl-SI" noProof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61756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40310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559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3624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35561347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6806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347857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75985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Diagram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GB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GB" noProof="0"/>
              <a:t>Insert a diagram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GB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>
            <a:lvl1pPr algn="r">
              <a:defRPr/>
            </a:lvl1pPr>
          </a:lstStyle>
          <a:p>
            <a:r>
              <a:rPr lang="en-GB"/>
              <a:t>Page </a:t>
            </a:r>
            <a:fld id="{D9249B2F-9173-48D3-A5BC-90A6758C67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185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896706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8800" y="4680000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GB" noProof="0">
                <a:latin typeface="+mj-lt"/>
              </a:rPr>
              <a:t>As of 00 Month 2020 I Version X.X</a:t>
            </a:r>
          </a:p>
        </p:txBody>
      </p:sp>
      <p:sp>
        <p:nvSpPr>
          <p:cNvPr id="5" name="Textplatzhalter 12">
            <a:extLst>
              <a:ext uri="{FF2B5EF4-FFF2-40B4-BE49-F238E27FC236}">
                <a16:creationId xmlns:a16="http://schemas.microsoft.com/office/drawing/2014/main" id="{A8F370A3-3FE8-42DA-99D5-8A312E4C6DF0}"/>
              </a:ext>
            </a:extLst>
          </p:cNvPr>
          <p:cNvSpPr txBox="1">
            <a:spLocks noChangeAspect="1"/>
          </p:cNvSpPr>
          <p:nvPr userDrawn="1"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851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kswagen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35201"/>
            <a:ext cx="10373784" cy="982700"/>
          </a:xfrm>
        </p:spPr>
        <p:txBody>
          <a:bodyPr/>
          <a:lstStyle>
            <a:lvl1pPr>
              <a:defRPr kern="100" baseline="0"/>
            </a:lvl1pPr>
          </a:lstStyle>
          <a:p>
            <a:r>
              <a:rPr lang="sl-SI" noProof="0"/>
              <a:t>Uredite slog naslova matrice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24934" y="6508800"/>
            <a:ext cx="443077" cy="144000"/>
          </a:xfrm>
        </p:spPr>
        <p:txBody>
          <a:bodyPr/>
          <a:lstStyle>
            <a:lvl1pPr marL="0" marR="0" indent="0" algn="l" defTabSz="10389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A5BB97A9-7D72-4F8F-8BC5-4E547C3F4DC5}" type="slidenum">
              <a:rPr lang="de-DE" noProof="0" smtClean="0"/>
              <a:pPr/>
              <a:t>‹#›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581327137"/>
      </p:ext>
    </p:extLst>
  </p:cSld>
  <p:clrMapOvr>
    <a:masterClrMapping/>
  </p:clrMapOvr>
  <p:transition>
    <p:cut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olkswagen Folienlayou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99124" y="1368000"/>
            <a:ext cx="4873846" cy="485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15"/>
            </a:lvl1pPr>
            <a:lvl2pPr>
              <a:defRPr sz="2215"/>
            </a:lvl2pPr>
            <a:lvl3pPr>
              <a:defRPr sz="2215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sl-SI" noProof="0"/>
              <a:t>Kliknite, če želite urediti sloge besedila matrice</a:t>
            </a:r>
          </a:p>
          <a:p>
            <a:pPr lvl="1"/>
            <a:r>
              <a:rPr lang="sl-SI" noProof="0"/>
              <a:t>Druga raven</a:t>
            </a:r>
          </a:p>
          <a:p>
            <a:pPr lvl="2"/>
            <a:r>
              <a:rPr lang="sl-SI" noProof="0"/>
              <a:t>Tretja raven</a:t>
            </a:r>
          </a:p>
          <a:p>
            <a:pPr lvl="3"/>
            <a:r>
              <a:rPr lang="sl-SI" noProof="0"/>
              <a:t>Četrta raven</a:t>
            </a:r>
          </a:p>
          <a:p>
            <a:pPr lvl="4"/>
            <a:r>
              <a:rPr lang="sl-SI" noProof="0"/>
              <a:t>Peta raven</a:t>
            </a:r>
            <a:endParaRPr lang="de-DE" noProof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921155" y="1368000"/>
            <a:ext cx="4873846" cy="485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15"/>
            </a:lvl1pPr>
            <a:lvl2pPr>
              <a:defRPr sz="2215"/>
            </a:lvl2pPr>
            <a:lvl3pPr>
              <a:defRPr sz="2215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sl-SI" noProof="0"/>
              <a:t>Kliknite, če želite urediti sloge besedila matrice</a:t>
            </a:r>
          </a:p>
          <a:p>
            <a:pPr lvl="1"/>
            <a:r>
              <a:rPr lang="sl-SI" noProof="0"/>
              <a:t>Druga raven</a:t>
            </a:r>
          </a:p>
          <a:p>
            <a:pPr lvl="2"/>
            <a:r>
              <a:rPr lang="sl-SI" noProof="0"/>
              <a:t>Tretja raven</a:t>
            </a:r>
          </a:p>
          <a:p>
            <a:pPr lvl="3"/>
            <a:r>
              <a:rPr lang="sl-SI" noProof="0"/>
              <a:t>Četrta raven</a:t>
            </a:r>
          </a:p>
          <a:p>
            <a:pPr lvl="4"/>
            <a:r>
              <a:rPr lang="sl-SI" noProof="0"/>
              <a:t>Peta raven</a:t>
            </a:r>
            <a:endParaRPr lang="de-DE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l-SI" noProof="0"/>
              <a:t>Kliknite, če želite urediti slog naslova matrice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848727" y="6470112"/>
            <a:ext cx="6516000" cy="15388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l-SI"/>
              <a:t>Letna trgovska konferenca I Volkswagen I Ljubljana, medmrežje I 14. december 2021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99124" y="6470112"/>
            <a:ext cx="443077" cy="144000"/>
          </a:xfrm>
        </p:spPr>
        <p:txBody>
          <a:bodyPr/>
          <a:lstStyle>
            <a:lvl1pPr marL="0" marR="0" indent="0" algn="r" defTabSz="11254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algn="l"/>
            <a:fld id="{A5BB97A9-7D72-4F8F-8BC5-4E547C3F4DC5}" type="slidenum">
              <a:rPr lang="en-GB" noProof="0" smtClean="0"/>
              <a:pPr algn="l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829202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olkswagen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35201"/>
            <a:ext cx="10373784" cy="982700"/>
          </a:xfrm>
        </p:spPr>
        <p:txBody>
          <a:bodyPr/>
          <a:lstStyle>
            <a:lvl1pPr>
              <a:defRPr kern="100" baseline="0"/>
            </a:lvl1pPr>
          </a:lstStyle>
          <a:p>
            <a:r>
              <a:rPr lang="sl-SI" noProof="0"/>
              <a:t>Uredite slog naslova matrice</a:t>
            </a:r>
            <a:endParaRPr lang="de-DE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4933" y="1316567"/>
            <a:ext cx="10373784" cy="47879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 sz="2000" b="0" i="0" baseline="0"/>
            </a:lvl1pPr>
            <a:lvl2pPr marL="205631" marR="0" indent="-203827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2pPr>
            <a:lvl3pPr marL="411262" marR="0" indent="-205631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3pPr>
            <a:lvl4pPr marL="616893" marR="0" indent="-205631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4pPr>
            <a:lvl5pPr marL="811700" marR="0" indent="-194808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5pPr>
          </a:lstStyle>
          <a:p>
            <a:pPr lvl="0"/>
            <a:r>
              <a:rPr lang="sl-SI" noProof="0"/>
              <a:t>Uredite sloge besedila matrice</a:t>
            </a:r>
          </a:p>
          <a:p>
            <a:pPr lvl="1"/>
            <a:r>
              <a:rPr lang="sl-SI" noProof="0"/>
              <a:t>Druga raven</a:t>
            </a:r>
          </a:p>
          <a:p>
            <a:pPr lvl="2"/>
            <a:r>
              <a:rPr lang="sl-SI" noProof="0"/>
              <a:t>Tretja raven</a:t>
            </a:r>
          </a:p>
          <a:p>
            <a:pPr lvl="3"/>
            <a:r>
              <a:rPr lang="sl-SI" noProof="0"/>
              <a:t>Četrta raven</a:t>
            </a:r>
          </a:p>
          <a:p>
            <a:pPr lvl="4"/>
            <a:r>
              <a:rPr lang="sl-SI" noProof="0"/>
              <a:t>Peta raven</a:t>
            </a:r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607395" y="6508800"/>
            <a:ext cx="8291323" cy="144000"/>
          </a:xfrm>
        </p:spPr>
        <p:txBody>
          <a:bodyPr/>
          <a:lstStyle>
            <a:lvl1pPr>
              <a:defRPr kern="100" baseline="0"/>
            </a:lvl1pPr>
          </a:lstStyle>
          <a:p>
            <a:r>
              <a:rPr lang="sv-SE" noProof="0"/>
              <a:t>Letna trgovska konferenca I Volkswagen I Ljubljana, medmrežje I 14. december 2021</a:t>
            </a:r>
            <a:endParaRPr lang="de-DE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>
          <a:xfrm>
            <a:off x="1056626" y="6508800"/>
            <a:ext cx="1329231" cy="144000"/>
          </a:xfrm>
          <a:prstGeom prst="rect">
            <a:avLst/>
          </a:prstGeom>
        </p:spPr>
        <p:txBody>
          <a:bodyPr/>
          <a:lstStyle>
            <a:lvl1pPr>
              <a:defRPr kern="100" baseline="0"/>
            </a:lvl1pPr>
          </a:lstStyle>
          <a:p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24934" y="6508800"/>
            <a:ext cx="443077" cy="144000"/>
          </a:xfrm>
        </p:spPr>
        <p:txBody>
          <a:bodyPr/>
          <a:lstStyle>
            <a:lvl1pPr marL="0" marR="0" indent="0" algn="l" defTabSz="10389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A5BB97A9-7D72-4F8F-8BC5-4E547C3F4DC5}" type="slidenum">
              <a:rPr lang="de-DE" noProof="0" smtClean="0"/>
              <a:pPr/>
              <a:t>‹#›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183695127"/>
      </p:ext>
    </p:extLst>
  </p:cSld>
  <p:clrMapOvr>
    <a:masterClrMapping/>
  </p:clrMapOvr>
  <p:transition>
    <p:cut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Letna trgovska konferenca Volkswagen Gospodarska vozila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/>
              <a:t>Seite</a:t>
            </a:r>
            <a:r>
              <a:rPr lang="de-DE"/>
              <a:t> </a:t>
            </a:r>
            <a:fld id="{2323F238-64CC-489F-82FC-637E4857CD9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605399"/>
      </p:ext>
    </p:extLst>
  </p:cSld>
  <p:clrMapOvr>
    <a:masterClrMapping/>
  </p:clrMapOvr>
  <p:transition>
    <p:cut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Volkswagen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35201"/>
            <a:ext cx="10373784" cy="360099"/>
          </a:xfrm>
        </p:spPr>
        <p:txBody>
          <a:bodyPr/>
          <a:lstStyle>
            <a:lvl1pPr>
              <a:defRPr kern="100" baseline="0"/>
            </a:lvl1pPr>
          </a:lstStyle>
          <a:p>
            <a:r>
              <a:rPr lang="sl-SI" noProof="0"/>
              <a:t>Uredite slog naslova matrice</a:t>
            </a:r>
            <a:endParaRPr lang="de-DE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4933" y="1316567"/>
            <a:ext cx="10373784" cy="47879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 sz="2000" b="0" i="0" baseline="0"/>
            </a:lvl1pPr>
            <a:lvl2pPr marL="205631" marR="0" indent="-203827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2pPr>
            <a:lvl3pPr marL="411262" marR="0" indent="-205631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3pPr>
            <a:lvl4pPr marL="616893" marR="0" indent="-205631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4pPr>
            <a:lvl5pPr marL="811700" marR="0" indent="-194808" algn="l" defTabSz="1038977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VW Headline OT-Book" pitchFamily="34" charset="0"/>
              <a:buChar char="–"/>
              <a:tabLst/>
              <a:defRPr sz="2000" b="0" baseline="0"/>
            </a:lvl5pPr>
          </a:lstStyle>
          <a:p>
            <a:pPr lvl="0"/>
            <a:r>
              <a:rPr lang="sl-SI" noProof="0"/>
              <a:t>Uredite sloge besedila matrice</a:t>
            </a:r>
          </a:p>
          <a:p>
            <a:pPr lvl="1"/>
            <a:r>
              <a:rPr lang="sl-SI" noProof="0"/>
              <a:t>Druga raven</a:t>
            </a:r>
          </a:p>
          <a:p>
            <a:pPr lvl="2"/>
            <a:r>
              <a:rPr lang="sl-SI" noProof="0"/>
              <a:t>Tretja raven</a:t>
            </a:r>
          </a:p>
          <a:p>
            <a:pPr lvl="3"/>
            <a:r>
              <a:rPr lang="sl-SI" noProof="0"/>
              <a:t>Četrta raven</a:t>
            </a:r>
          </a:p>
          <a:p>
            <a:pPr lvl="4"/>
            <a:r>
              <a:rPr lang="sl-SI" noProof="0"/>
              <a:t>Peta raven</a:t>
            </a:r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607395" y="6498912"/>
            <a:ext cx="7200000" cy="153888"/>
          </a:xfrm>
        </p:spPr>
        <p:txBody>
          <a:bodyPr/>
          <a:lstStyle>
            <a:lvl1pPr>
              <a:defRPr kern="100" baseline="0"/>
            </a:lvl1pPr>
          </a:lstStyle>
          <a:p>
            <a:r>
              <a:rPr lang="sv-SE" noProof="0"/>
              <a:t>Letna trgovska konferenca Volkswagen Gospodarska vozila</a:t>
            </a:r>
            <a:endParaRPr lang="de-DE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>
          <a:xfrm>
            <a:off x="1056626" y="6508800"/>
            <a:ext cx="1329231" cy="144000"/>
          </a:xfrm>
        </p:spPr>
        <p:txBody>
          <a:bodyPr/>
          <a:lstStyle>
            <a:lvl1pPr>
              <a:defRPr kern="100" baseline="0"/>
            </a:lvl1pPr>
          </a:lstStyle>
          <a:p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24934" y="6498912"/>
            <a:ext cx="443077" cy="153888"/>
          </a:xfrm>
        </p:spPr>
        <p:txBody>
          <a:bodyPr/>
          <a:lstStyle>
            <a:lvl1pPr marL="0" marR="0" indent="0" algn="l" defTabSz="10389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A5BB97A9-7D72-4F8F-8BC5-4E547C3F4DC5}" type="slidenum">
              <a:rPr lang="de-DE" noProof="0" smtClean="0"/>
              <a:pPr/>
              <a:t>‹#›</a:t>
            </a:fld>
            <a:endParaRPr lang="de-DE" noProof="0"/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10894398" y="5668836"/>
            <a:ext cx="1262908" cy="1147891"/>
            <a:chOff x="8170798" y="4251627"/>
            <a:chExt cx="947181" cy="860918"/>
          </a:xfrm>
        </p:grpSpPr>
        <p:pic>
          <p:nvPicPr>
            <p:cNvPr id="9" name="Grafik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3161" r="3269" b="8915"/>
            <a:stretch/>
          </p:blipFill>
          <p:spPr bwMode="auto">
            <a:xfrm>
              <a:off x="8170798" y="4251627"/>
              <a:ext cx="947181" cy="860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Grafik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014" y="4514502"/>
              <a:ext cx="393171" cy="393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347" y="6177038"/>
            <a:ext cx="878893" cy="48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55020"/>
      </p:ext>
    </p:extLst>
  </p:cSld>
  <p:clrMapOvr>
    <a:masterClrMapping/>
  </p:clrMapOvr>
  <p:transition>
    <p:cut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30717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554469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New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3189126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BCE1438A-B796-4A1A-9F81-30F3E1522672}"/>
              </a:ext>
            </a:extLst>
          </p:cNvPr>
          <p:cNvSpPr/>
          <p:nvPr userDrawn="1"/>
        </p:nvSpPr>
        <p:spPr bwMode="black">
          <a:xfrm>
            <a:off x="11074800" y="1485753"/>
            <a:ext cx="6372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5FB287A-7FCB-462B-9C36-CC12A288D936}"/>
              </a:ext>
            </a:extLst>
          </p:cNvPr>
          <p:cNvSpPr/>
          <p:nvPr userDrawn="1"/>
        </p:nvSpPr>
        <p:spPr bwMode="black">
          <a:xfrm>
            <a:off x="479376" y="1485753"/>
            <a:ext cx="7614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5B517CC-F5FC-4F7C-8D7B-48606653431B}"/>
              </a:ext>
            </a:extLst>
          </p:cNvPr>
          <p:cNvSpPr/>
          <p:nvPr userDrawn="1"/>
        </p:nvSpPr>
        <p:spPr bwMode="black">
          <a:xfrm>
            <a:off x="480000" y="6036831"/>
            <a:ext cx="11232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4162C2E-0C88-4C8D-B1FF-27F6880EC20D}"/>
              </a:ext>
            </a:extLst>
          </p:cNvPr>
          <p:cNvSpPr/>
          <p:nvPr userDrawn="1"/>
        </p:nvSpPr>
        <p:spPr bwMode="black">
          <a:xfrm rot="16200000">
            <a:off x="-1796163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EEBBBA5-6A9C-4A59-891D-6F99C4E1EB95}"/>
              </a:ext>
            </a:extLst>
          </p:cNvPr>
          <p:cNvSpPr/>
          <p:nvPr userDrawn="1"/>
        </p:nvSpPr>
        <p:spPr bwMode="black">
          <a:xfrm rot="16200000">
            <a:off x="9414861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92DE6E2-A795-4D1D-AE55-7CB21C64B9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32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83626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7382B6F-475E-456F-965A-43B280637598}"/>
              </a:ext>
            </a:extLst>
          </p:cNvPr>
          <p:cNvSpPr/>
          <p:nvPr userDrawn="1"/>
        </p:nvSpPr>
        <p:spPr bwMode="gray">
          <a:xfrm>
            <a:off x="11272956" y="6059224"/>
            <a:ext cx="849600" cy="75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800" noProof="0">
              <a:solidFill>
                <a:schemeClr val="tx1"/>
              </a:solidFill>
            </a:endParaRP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80B26D13-372D-497B-A362-53CECAA14E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" y="2"/>
            <a:ext cx="12191999" cy="6857999"/>
          </a:xfrm>
          <a:custGeom>
            <a:avLst/>
            <a:gdLst>
              <a:gd name="connsiteX0" fmla="*/ 479375 w 12191999"/>
              <a:gd name="connsiteY0" fmla="*/ 1485752 h 6857999"/>
              <a:gd name="connsiteX1" fmla="*/ 479375 w 12191999"/>
              <a:gd name="connsiteY1" fmla="*/ 6058430 h 6857999"/>
              <a:gd name="connsiteX2" fmla="*/ 479999 w 12191999"/>
              <a:gd name="connsiteY2" fmla="*/ 6058430 h 6857999"/>
              <a:gd name="connsiteX3" fmla="*/ 500975 w 12191999"/>
              <a:gd name="connsiteY3" fmla="*/ 6058430 h 6857999"/>
              <a:gd name="connsiteX4" fmla="*/ 11690399 w 12191999"/>
              <a:gd name="connsiteY4" fmla="*/ 6058430 h 6857999"/>
              <a:gd name="connsiteX5" fmla="*/ 11711999 w 12191999"/>
              <a:gd name="connsiteY5" fmla="*/ 6058430 h 6857999"/>
              <a:gd name="connsiteX6" fmla="*/ 11711999 w 12191999"/>
              <a:gd name="connsiteY6" fmla="*/ 6036830 h 6857999"/>
              <a:gd name="connsiteX7" fmla="*/ 11711999 w 12191999"/>
              <a:gd name="connsiteY7" fmla="*/ 1507353 h 6857999"/>
              <a:gd name="connsiteX8" fmla="*/ 11711999 w 12191999"/>
              <a:gd name="connsiteY8" fmla="*/ 1485752 h 6857999"/>
              <a:gd name="connsiteX9" fmla="*/ 11690399 w 12191999"/>
              <a:gd name="connsiteY9" fmla="*/ 1485752 h 6857999"/>
              <a:gd name="connsiteX10" fmla="*/ 11074799 w 12191999"/>
              <a:gd name="connsiteY10" fmla="*/ 1485752 h 6857999"/>
              <a:gd name="connsiteX11" fmla="*/ 11074799 w 12191999"/>
              <a:gd name="connsiteY11" fmla="*/ 1507353 h 6857999"/>
              <a:gd name="connsiteX12" fmla="*/ 11690399 w 12191999"/>
              <a:gd name="connsiteY12" fmla="*/ 1507353 h 6857999"/>
              <a:gd name="connsiteX13" fmla="*/ 11690399 w 12191999"/>
              <a:gd name="connsiteY13" fmla="*/ 6036830 h 6857999"/>
              <a:gd name="connsiteX14" fmla="*/ 500975 w 12191999"/>
              <a:gd name="connsiteY14" fmla="*/ 6036830 h 6857999"/>
              <a:gd name="connsiteX15" fmla="*/ 500975 w 12191999"/>
              <a:gd name="connsiteY15" fmla="*/ 1507352 h 6857999"/>
              <a:gd name="connsiteX16" fmla="*/ 8087375 w 12191999"/>
              <a:gd name="connsiteY16" fmla="*/ 1507352 h 6857999"/>
              <a:gd name="connsiteX17" fmla="*/ 8087375 w 12191999"/>
              <a:gd name="connsiteY17" fmla="*/ 1485752 h 6857999"/>
              <a:gd name="connsiteX18" fmla="*/ 500975 w 12191999"/>
              <a:gd name="connsiteY18" fmla="*/ 1485752 h 6857999"/>
              <a:gd name="connsiteX19" fmla="*/ 0 w 12191999"/>
              <a:gd name="connsiteY19" fmla="*/ 0 h 6857999"/>
              <a:gd name="connsiteX20" fmla="*/ 12191999 w 12191999"/>
              <a:gd name="connsiteY20" fmla="*/ 0 h 6857999"/>
              <a:gd name="connsiteX21" fmla="*/ 12191999 w 12191999"/>
              <a:gd name="connsiteY21" fmla="*/ 6857999 h 6857999"/>
              <a:gd name="connsiteX22" fmla="*/ 0 w 12191999"/>
              <a:gd name="connsiteY2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6857999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074799" y="1485752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2"/>
                </a:lnTo>
                <a:lnTo>
                  <a:pt x="8087375" y="1507352"/>
                </a:lnTo>
                <a:lnTo>
                  <a:pt x="8087375" y="1485752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indent="0" algn="ctr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6D407CAE-53F4-49CB-AA46-8BBB0CB7AB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2D263C79-B9B6-4B1C-9133-F44D7C4AED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4" y="638614"/>
            <a:ext cx="2745657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15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pictur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00BD0A-14B3-4445-B64E-FBCE40482EB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" y="1"/>
            <a:ext cx="12191999" cy="6857852"/>
          </a:xfrm>
          <a:custGeom>
            <a:avLst/>
            <a:gdLst>
              <a:gd name="connsiteX0" fmla="*/ 479375 w 12191999"/>
              <a:gd name="connsiteY0" fmla="*/ 1485752 h 6857852"/>
              <a:gd name="connsiteX1" fmla="*/ 479375 w 12191999"/>
              <a:gd name="connsiteY1" fmla="*/ 6058430 h 6857852"/>
              <a:gd name="connsiteX2" fmla="*/ 479999 w 12191999"/>
              <a:gd name="connsiteY2" fmla="*/ 6058430 h 6857852"/>
              <a:gd name="connsiteX3" fmla="*/ 500975 w 12191999"/>
              <a:gd name="connsiteY3" fmla="*/ 6058430 h 6857852"/>
              <a:gd name="connsiteX4" fmla="*/ 11690399 w 12191999"/>
              <a:gd name="connsiteY4" fmla="*/ 6058430 h 6857852"/>
              <a:gd name="connsiteX5" fmla="*/ 11711999 w 12191999"/>
              <a:gd name="connsiteY5" fmla="*/ 6058430 h 6857852"/>
              <a:gd name="connsiteX6" fmla="*/ 11711999 w 12191999"/>
              <a:gd name="connsiteY6" fmla="*/ 6036830 h 6857852"/>
              <a:gd name="connsiteX7" fmla="*/ 11711999 w 12191999"/>
              <a:gd name="connsiteY7" fmla="*/ 1507353 h 6857852"/>
              <a:gd name="connsiteX8" fmla="*/ 11711999 w 12191999"/>
              <a:gd name="connsiteY8" fmla="*/ 1485753 h 6857852"/>
              <a:gd name="connsiteX9" fmla="*/ 11711999 w 12191999"/>
              <a:gd name="connsiteY9" fmla="*/ 1485752 h 6857852"/>
              <a:gd name="connsiteX10" fmla="*/ 11690399 w 12191999"/>
              <a:gd name="connsiteY10" fmla="*/ 1485752 h 6857852"/>
              <a:gd name="connsiteX11" fmla="*/ 11690399 w 12191999"/>
              <a:gd name="connsiteY11" fmla="*/ 1485753 h 6857852"/>
              <a:gd name="connsiteX12" fmla="*/ 11074799 w 12191999"/>
              <a:gd name="connsiteY12" fmla="*/ 1485753 h 6857852"/>
              <a:gd name="connsiteX13" fmla="*/ 11074799 w 12191999"/>
              <a:gd name="connsiteY13" fmla="*/ 1507353 h 6857852"/>
              <a:gd name="connsiteX14" fmla="*/ 11690399 w 12191999"/>
              <a:gd name="connsiteY14" fmla="*/ 1507353 h 6857852"/>
              <a:gd name="connsiteX15" fmla="*/ 11690399 w 12191999"/>
              <a:gd name="connsiteY15" fmla="*/ 6036830 h 6857852"/>
              <a:gd name="connsiteX16" fmla="*/ 500975 w 12191999"/>
              <a:gd name="connsiteY16" fmla="*/ 6036830 h 6857852"/>
              <a:gd name="connsiteX17" fmla="*/ 500975 w 12191999"/>
              <a:gd name="connsiteY17" fmla="*/ 1507353 h 6857852"/>
              <a:gd name="connsiteX18" fmla="*/ 8087376 w 12191999"/>
              <a:gd name="connsiteY18" fmla="*/ 1507353 h 6857852"/>
              <a:gd name="connsiteX19" fmla="*/ 8087376 w 12191999"/>
              <a:gd name="connsiteY19" fmla="*/ 1485753 h 6857852"/>
              <a:gd name="connsiteX20" fmla="*/ 500975 w 12191999"/>
              <a:gd name="connsiteY20" fmla="*/ 1485753 h 6857852"/>
              <a:gd name="connsiteX21" fmla="*/ 500975 w 12191999"/>
              <a:gd name="connsiteY21" fmla="*/ 1485752 h 6857852"/>
              <a:gd name="connsiteX22" fmla="*/ 0 w 12191999"/>
              <a:gd name="connsiteY22" fmla="*/ 0 h 6857852"/>
              <a:gd name="connsiteX23" fmla="*/ 12191999 w 12191999"/>
              <a:gd name="connsiteY23" fmla="*/ 0 h 6857852"/>
              <a:gd name="connsiteX24" fmla="*/ 12191999 w 12191999"/>
              <a:gd name="connsiteY24" fmla="*/ 6857852 h 6857852"/>
              <a:gd name="connsiteX25" fmla="*/ 0 w 12191999"/>
              <a:gd name="connsiteY25" fmla="*/ 6857852 h 685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852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8087376" y="1507353"/>
                </a:lnTo>
                <a:lnTo>
                  <a:pt x="8087376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852"/>
                </a:lnTo>
                <a:lnTo>
                  <a:pt x="0" y="6857852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2F48416-3769-4EAF-AC0C-818B51E4E5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1407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2F48416-3769-4EAF-AC0C-818B51E4E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D04C1F2-6677-45AA-938B-D2CF4E26B9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10BF1FDD-9643-441E-979A-D60F4FB088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EE79F492-915C-4CDA-AB43-3B911701DA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0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02745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476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light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849402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80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DBB61B-A8E6-4F9E-B132-8DD282EBE4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0280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DBB61B-A8E6-4F9E-B132-8DD282EBE4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3D3C332-3566-4AF8-95A0-87B10D9CF6CC}"/>
              </a:ext>
            </a:extLst>
          </p:cNvPr>
          <p:cNvGrpSpPr/>
          <p:nvPr userDrawn="1"/>
        </p:nvGrpSpPr>
        <p:grpSpPr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CD316D5F-DE29-4426-805F-85CE4A3CD4D9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1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065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F089649-AAF3-4798-ADF3-6C3E2E0AC1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54827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F089649-AAF3-4798-ADF3-6C3E2E0AC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1C9870B-D3ED-4F26-BDDA-8441ED50FB99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1">
              <a:extLst>
                <a:ext uri="{FF2B5EF4-FFF2-40B4-BE49-F238E27FC236}">
                  <a16:creationId xmlns:a16="http://schemas.microsoft.com/office/drawing/2014/main" id="{F65194E7-A29C-439F-A904-73436FCAEF61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3">
              <a:extLst>
                <a:ext uri="{FF2B5EF4-FFF2-40B4-BE49-F238E27FC236}">
                  <a16:creationId xmlns:a16="http://schemas.microsoft.com/office/drawing/2014/main" id="{A7FB9BA9-8681-4D03-8460-60B678CAE425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451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ADBCD95-BFED-4115-AA60-D9D1DBA151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552162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ADBCD95-BFED-4115-AA60-D9D1DBA15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44ED68A1-5BB8-4B29-874A-27495F4C6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FD5F09-8D0F-4A89-829D-96012BC6E97E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3" name="Gerade Verbindung 6">
              <a:extLst>
                <a:ext uri="{FF2B5EF4-FFF2-40B4-BE49-F238E27FC236}">
                  <a16:creationId xmlns:a16="http://schemas.microsoft.com/office/drawing/2014/main" id="{B80B410E-C623-4748-B35F-B762E2156B59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7">
              <a:extLst>
                <a:ext uri="{FF2B5EF4-FFF2-40B4-BE49-F238E27FC236}">
                  <a16:creationId xmlns:a16="http://schemas.microsoft.com/office/drawing/2014/main" id="{BBF77FFD-EFDD-4D19-89C5-3BCDAA4C012D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8">
              <a:extLst>
                <a:ext uri="{FF2B5EF4-FFF2-40B4-BE49-F238E27FC236}">
                  <a16:creationId xmlns:a16="http://schemas.microsoft.com/office/drawing/2014/main" id="{8F990CDA-40B2-4D63-88EF-7B8EEEED7238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9">
              <a:extLst>
                <a:ext uri="{FF2B5EF4-FFF2-40B4-BE49-F238E27FC236}">
                  <a16:creationId xmlns:a16="http://schemas.microsoft.com/office/drawing/2014/main" id="{4D0B6189-4DCD-4748-91BC-099537DA1E35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0">
              <a:extLst>
                <a:ext uri="{FF2B5EF4-FFF2-40B4-BE49-F238E27FC236}">
                  <a16:creationId xmlns:a16="http://schemas.microsoft.com/office/drawing/2014/main" id="{02629D81-4B4D-4AA8-BB96-E77BD402C645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1">
              <a:extLst>
                <a:ext uri="{FF2B5EF4-FFF2-40B4-BE49-F238E27FC236}">
                  <a16:creationId xmlns:a16="http://schemas.microsoft.com/office/drawing/2014/main" id="{5026B329-92B3-430A-966F-95B5884AEF9B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2">
              <a:extLst>
                <a:ext uri="{FF2B5EF4-FFF2-40B4-BE49-F238E27FC236}">
                  <a16:creationId xmlns:a16="http://schemas.microsoft.com/office/drawing/2014/main" id="{6D7F807D-3F20-44ED-9873-6A34F52F0FE7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3">
              <a:extLst>
                <a:ext uri="{FF2B5EF4-FFF2-40B4-BE49-F238E27FC236}">
                  <a16:creationId xmlns:a16="http://schemas.microsoft.com/office/drawing/2014/main" id="{27540E05-F77E-477B-B80E-295FD088C37A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33297432-4987-439C-AA75-0FC59FF1274E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76EA895E-1075-4252-B0F7-B44F54AC374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8">
              <a:extLst>
                <a:ext uri="{FF2B5EF4-FFF2-40B4-BE49-F238E27FC236}">
                  <a16:creationId xmlns:a16="http://schemas.microsoft.com/office/drawing/2014/main" id="{A57ED76C-E4FC-4ED2-ACC3-9BB30C370EC3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9">
              <a:extLst>
                <a:ext uri="{FF2B5EF4-FFF2-40B4-BE49-F238E27FC236}">
                  <a16:creationId xmlns:a16="http://schemas.microsoft.com/office/drawing/2014/main" id="{51316E67-ECDB-4EF9-AABC-3C9BA516BE4D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479426" y="1486800"/>
            <a:ext cx="11233150" cy="45711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67"/>
              </a:spcBef>
              <a:defRPr sz="1800">
                <a:solidFill>
                  <a:schemeClr val="bg1"/>
                </a:solidFill>
              </a:defRPr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421D23-CC4C-4E11-AB51-A134A52084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5B5823-E8F4-49AD-A087-2E4E3E9680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0EC9E8B0-35EA-48D7-92E3-8BBACED9A569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>
            <a:extLst>
              <a:ext uri="{FF2B5EF4-FFF2-40B4-BE49-F238E27FC236}">
                <a16:creationId xmlns:a16="http://schemas.microsoft.com/office/drawing/2014/main" id="{C73206DE-BAF5-4B72-8F26-9D64D9296A9A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black">
          <a:xfrm>
            <a:off x="479425" y="309600"/>
            <a:ext cx="11233151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459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51603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7459717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840337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6696904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5060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63445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77564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670673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73245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1241394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light blue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D14386E-0E29-4B56-8F78-B4C3BA76DB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6657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D14386E-0E29-4B56-8F78-B4C3BA76D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A3E8B5A2-2FEF-4968-9A2F-DBFBFFE94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BD77B1D-145A-41BC-889E-71FD204B5F1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49CCD52-DEF5-4214-BB2D-D627AFE9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2D27F19A-02B5-4B3A-B1F7-1983C6E78FB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4739F779-27AF-44C9-B417-49572B3AEB83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8">
            <a:extLst>
              <a:ext uri="{FF2B5EF4-FFF2-40B4-BE49-F238E27FC236}">
                <a16:creationId xmlns:a16="http://schemas.microsoft.com/office/drawing/2014/main" id="{21699CE5-3ED9-489F-A10F-28D4E7F0C4E9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E5A01179-7CBF-4569-9F7C-E313EFADAF18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0">
            <a:extLst>
              <a:ext uri="{FF2B5EF4-FFF2-40B4-BE49-F238E27FC236}">
                <a16:creationId xmlns:a16="http://schemas.microsoft.com/office/drawing/2014/main" id="{69CBB15F-2671-480D-8B19-A904654E2D89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50EAF6B6-6124-408A-9E77-D61BC07CECB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2">
            <a:extLst>
              <a:ext uri="{FF2B5EF4-FFF2-40B4-BE49-F238E27FC236}">
                <a16:creationId xmlns:a16="http://schemas.microsoft.com/office/drawing/2014/main" id="{406A00F8-4935-450A-AFD4-64D14D499B63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E810F51C-3785-44ED-87F3-07BBDAD2CB2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6808B54-3E5D-436B-83B9-518A4132601C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0DBF4752-CC46-427B-9D69-5B1AB73CBBBF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8">
            <a:extLst>
              <a:ext uri="{FF2B5EF4-FFF2-40B4-BE49-F238E27FC236}">
                <a16:creationId xmlns:a16="http://schemas.microsoft.com/office/drawing/2014/main" id="{C39179A2-2D78-4995-8DE3-6CAD5AA99342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19">
            <a:extLst>
              <a:ext uri="{FF2B5EF4-FFF2-40B4-BE49-F238E27FC236}">
                <a16:creationId xmlns:a16="http://schemas.microsoft.com/office/drawing/2014/main" id="{2DC8EFFB-1676-4D98-95FE-5BCA19291077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">
            <a:extLst>
              <a:ext uri="{FF2B5EF4-FFF2-40B4-BE49-F238E27FC236}">
                <a16:creationId xmlns:a16="http://schemas.microsoft.com/office/drawing/2014/main" id="{1DEDC508-21B9-44E3-993F-775B6B1D1565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3">
            <a:extLst>
              <a:ext uri="{FF2B5EF4-FFF2-40B4-BE49-F238E27FC236}">
                <a16:creationId xmlns:a16="http://schemas.microsoft.com/office/drawing/2014/main" id="{01DB8B62-9545-4F83-AB0A-E72AA2169356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8801" y="1484313"/>
            <a:ext cx="11233774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24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194920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8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650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2413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79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25305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983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898667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GB" noProof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739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309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2230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117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4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905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611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819427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5873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015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11530627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26708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42238575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942579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GB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GB" noProof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GB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en-GB" noProof="0"/>
              <a:t>Letna trgovska konferenca I Volkswagen I Ljubljana, medmrežje I 14. december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47169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119951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GB" noProof="0">
                <a:latin typeface="+mj-lt"/>
              </a:rPr>
              <a:t>As of 00. Month 2019 I Version X.X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397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04473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554469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New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3189126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BCE1438A-B796-4A1A-9F81-30F3E1522672}"/>
              </a:ext>
            </a:extLst>
          </p:cNvPr>
          <p:cNvSpPr/>
          <p:nvPr userDrawn="1"/>
        </p:nvSpPr>
        <p:spPr bwMode="black">
          <a:xfrm>
            <a:off x="11074800" y="1485753"/>
            <a:ext cx="6372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5FB287A-7FCB-462B-9C36-CC12A288D936}"/>
              </a:ext>
            </a:extLst>
          </p:cNvPr>
          <p:cNvSpPr/>
          <p:nvPr userDrawn="1"/>
        </p:nvSpPr>
        <p:spPr bwMode="black">
          <a:xfrm>
            <a:off x="479376" y="1485753"/>
            <a:ext cx="7614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5B517CC-F5FC-4F7C-8D7B-48606653431B}"/>
              </a:ext>
            </a:extLst>
          </p:cNvPr>
          <p:cNvSpPr/>
          <p:nvPr userDrawn="1"/>
        </p:nvSpPr>
        <p:spPr bwMode="black">
          <a:xfrm>
            <a:off x="480000" y="6036831"/>
            <a:ext cx="11232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4162C2E-0C88-4C8D-B1FF-27F6880EC20D}"/>
              </a:ext>
            </a:extLst>
          </p:cNvPr>
          <p:cNvSpPr/>
          <p:nvPr userDrawn="1"/>
        </p:nvSpPr>
        <p:spPr bwMode="black">
          <a:xfrm rot="16200000">
            <a:off x="-1796163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EEBBBA5-6A9C-4A59-891D-6F99C4E1EB95}"/>
              </a:ext>
            </a:extLst>
          </p:cNvPr>
          <p:cNvSpPr/>
          <p:nvPr userDrawn="1"/>
        </p:nvSpPr>
        <p:spPr bwMode="black">
          <a:xfrm rot="16200000">
            <a:off x="9414861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92DE6E2-A795-4D1D-AE55-7CB21C64B9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45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66311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7382B6F-475E-456F-965A-43B280637598}"/>
              </a:ext>
            </a:extLst>
          </p:cNvPr>
          <p:cNvSpPr/>
          <p:nvPr userDrawn="1"/>
        </p:nvSpPr>
        <p:spPr bwMode="gray">
          <a:xfrm>
            <a:off x="11272956" y="6059224"/>
            <a:ext cx="849600" cy="75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800" noProof="0">
              <a:solidFill>
                <a:schemeClr val="tx1"/>
              </a:solidFill>
            </a:endParaRP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80B26D13-372D-497B-A362-53CECAA14E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" y="2"/>
            <a:ext cx="12191999" cy="6857999"/>
          </a:xfrm>
          <a:custGeom>
            <a:avLst/>
            <a:gdLst>
              <a:gd name="connsiteX0" fmla="*/ 479375 w 12191999"/>
              <a:gd name="connsiteY0" fmla="*/ 1485752 h 6857999"/>
              <a:gd name="connsiteX1" fmla="*/ 479375 w 12191999"/>
              <a:gd name="connsiteY1" fmla="*/ 6058430 h 6857999"/>
              <a:gd name="connsiteX2" fmla="*/ 479999 w 12191999"/>
              <a:gd name="connsiteY2" fmla="*/ 6058430 h 6857999"/>
              <a:gd name="connsiteX3" fmla="*/ 500975 w 12191999"/>
              <a:gd name="connsiteY3" fmla="*/ 6058430 h 6857999"/>
              <a:gd name="connsiteX4" fmla="*/ 11690399 w 12191999"/>
              <a:gd name="connsiteY4" fmla="*/ 6058430 h 6857999"/>
              <a:gd name="connsiteX5" fmla="*/ 11711999 w 12191999"/>
              <a:gd name="connsiteY5" fmla="*/ 6058430 h 6857999"/>
              <a:gd name="connsiteX6" fmla="*/ 11711999 w 12191999"/>
              <a:gd name="connsiteY6" fmla="*/ 6036830 h 6857999"/>
              <a:gd name="connsiteX7" fmla="*/ 11711999 w 12191999"/>
              <a:gd name="connsiteY7" fmla="*/ 1507353 h 6857999"/>
              <a:gd name="connsiteX8" fmla="*/ 11711999 w 12191999"/>
              <a:gd name="connsiteY8" fmla="*/ 1485752 h 6857999"/>
              <a:gd name="connsiteX9" fmla="*/ 11690399 w 12191999"/>
              <a:gd name="connsiteY9" fmla="*/ 1485752 h 6857999"/>
              <a:gd name="connsiteX10" fmla="*/ 11074799 w 12191999"/>
              <a:gd name="connsiteY10" fmla="*/ 1485752 h 6857999"/>
              <a:gd name="connsiteX11" fmla="*/ 11074799 w 12191999"/>
              <a:gd name="connsiteY11" fmla="*/ 1507353 h 6857999"/>
              <a:gd name="connsiteX12" fmla="*/ 11690399 w 12191999"/>
              <a:gd name="connsiteY12" fmla="*/ 1507353 h 6857999"/>
              <a:gd name="connsiteX13" fmla="*/ 11690399 w 12191999"/>
              <a:gd name="connsiteY13" fmla="*/ 6036830 h 6857999"/>
              <a:gd name="connsiteX14" fmla="*/ 500975 w 12191999"/>
              <a:gd name="connsiteY14" fmla="*/ 6036830 h 6857999"/>
              <a:gd name="connsiteX15" fmla="*/ 500975 w 12191999"/>
              <a:gd name="connsiteY15" fmla="*/ 1507352 h 6857999"/>
              <a:gd name="connsiteX16" fmla="*/ 8087375 w 12191999"/>
              <a:gd name="connsiteY16" fmla="*/ 1507352 h 6857999"/>
              <a:gd name="connsiteX17" fmla="*/ 8087375 w 12191999"/>
              <a:gd name="connsiteY17" fmla="*/ 1485752 h 6857999"/>
              <a:gd name="connsiteX18" fmla="*/ 500975 w 12191999"/>
              <a:gd name="connsiteY18" fmla="*/ 1485752 h 6857999"/>
              <a:gd name="connsiteX19" fmla="*/ 0 w 12191999"/>
              <a:gd name="connsiteY19" fmla="*/ 0 h 6857999"/>
              <a:gd name="connsiteX20" fmla="*/ 12191999 w 12191999"/>
              <a:gd name="connsiteY20" fmla="*/ 0 h 6857999"/>
              <a:gd name="connsiteX21" fmla="*/ 12191999 w 12191999"/>
              <a:gd name="connsiteY21" fmla="*/ 6857999 h 6857999"/>
              <a:gd name="connsiteX22" fmla="*/ 0 w 12191999"/>
              <a:gd name="connsiteY2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6857999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074799" y="1485752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2"/>
                </a:lnTo>
                <a:lnTo>
                  <a:pt x="8087375" y="1507352"/>
                </a:lnTo>
                <a:lnTo>
                  <a:pt x="8087375" y="1485752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indent="0" algn="ctr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6D407CAE-53F4-49CB-AA46-8BBB0CB7AB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2D263C79-B9B6-4B1C-9133-F44D7C4AED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4" y="638614"/>
            <a:ext cx="2745657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782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pictur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00BD0A-14B3-4445-B64E-FBCE40482EB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" y="1"/>
            <a:ext cx="12191999" cy="6857852"/>
          </a:xfrm>
          <a:custGeom>
            <a:avLst/>
            <a:gdLst>
              <a:gd name="connsiteX0" fmla="*/ 479375 w 12191999"/>
              <a:gd name="connsiteY0" fmla="*/ 1485752 h 6857852"/>
              <a:gd name="connsiteX1" fmla="*/ 479375 w 12191999"/>
              <a:gd name="connsiteY1" fmla="*/ 6058430 h 6857852"/>
              <a:gd name="connsiteX2" fmla="*/ 479999 w 12191999"/>
              <a:gd name="connsiteY2" fmla="*/ 6058430 h 6857852"/>
              <a:gd name="connsiteX3" fmla="*/ 500975 w 12191999"/>
              <a:gd name="connsiteY3" fmla="*/ 6058430 h 6857852"/>
              <a:gd name="connsiteX4" fmla="*/ 11690399 w 12191999"/>
              <a:gd name="connsiteY4" fmla="*/ 6058430 h 6857852"/>
              <a:gd name="connsiteX5" fmla="*/ 11711999 w 12191999"/>
              <a:gd name="connsiteY5" fmla="*/ 6058430 h 6857852"/>
              <a:gd name="connsiteX6" fmla="*/ 11711999 w 12191999"/>
              <a:gd name="connsiteY6" fmla="*/ 6036830 h 6857852"/>
              <a:gd name="connsiteX7" fmla="*/ 11711999 w 12191999"/>
              <a:gd name="connsiteY7" fmla="*/ 1507353 h 6857852"/>
              <a:gd name="connsiteX8" fmla="*/ 11711999 w 12191999"/>
              <a:gd name="connsiteY8" fmla="*/ 1485753 h 6857852"/>
              <a:gd name="connsiteX9" fmla="*/ 11711999 w 12191999"/>
              <a:gd name="connsiteY9" fmla="*/ 1485752 h 6857852"/>
              <a:gd name="connsiteX10" fmla="*/ 11690399 w 12191999"/>
              <a:gd name="connsiteY10" fmla="*/ 1485752 h 6857852"/>
              <a:gd name="connsiteX11" fmla="*/ 11690399 w 12191999"/>
              <a:gd name="connsiteY11" fmla="*/ 1485753 h 6857852"/>
              <a:gd name="connsiteX12" fmla="*/ 11074799 w 12191999"/>
              <a:gd name="connsiteY12" fmla="*/ 1485753 h 6857852"/>
              <a:gd name="connsiteX13" fmla="*/ 11074799 w 12191999"/>
              <a:gd name="connsiteY13" fmla="*/ 1507353 h 6857852"/>
              <a:gd name="connsiteX14" fmla="*/ 11690399 w 12191999"/>
              <a:gd name="connsiteY14" fmla="*/ 1507353 h 6857852"/>
              <a:gd name="connsiteX15" fmla="*/ 11690399 w 12191999"/>
              <a:gd name="connsiteY15" fmla="*/ 6036830 h 6857852"/>
              <a:gd name="connsiteX16" fmla="*/ 500975 w 12191999"/>
              <a:gd name="connsiteY16" fmla="*/ 6036830 h 6857852"/>
              <a:gd name="connsiteX17" fmla="*/ 500975 w 12191999"/>
              <a:gd name="connsiteY17" fmla="*/ 1507353 h 6857852"/>
              <a:gd name="connsiteX18" fmla="*/ 8087376 w 12191999"/>
              <a:gd name="connsiteY18" fmla="*/ 1507353 h 6857852"/>
              <a:gd name="connsiteX19" fmla="*/ 8087376 w 12191999"/>
              <a:gd name="connsiteY19" fmla="*/ 1485753 h 6857852"/>
              <a:gd name="connsiteX20" fmla="*/ 500975 w 12191999"/>
              <a:gd name="connsiteY20" fmla="*/ 1485753 h 6857852"/>
              <a:gd name="connsiteX21" fmla="*/ 500975 w 12191999"/>
              <a:gd name="connsiteY21" fmla="*/ 1485752 h 6857852"/>
              <a:gd name="connsiteX22" fmla="*/ 0 w 12191999"/>
              <a:gd name="connsiteY22" fmla="*/ 0 h 6857852"/>
              <a:gd name="connsiteX23" fmla="*/ 12191999 w 12191999"/>
              <a:gd name="connsiteY23" fmla="*/ 0 h 6857852"/>
              <a:gd name="connsiteX24" fmla="*/ 12191999 w 12191999"/>
              <a:gd name="connsiteY24" fmla="*/ 6857852 h 6857852"/>
              <a:gd name="connsiteX25" fmla="*/ 0 w 12191999"/>
              <a:gd name="connsiteY25" fmla="*/ 6857852 h 685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852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8087376" y="1507353"/>
                </a:lnTo>
                <a:lnTo>
                  <a:pt x="8087376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852"/>
                </a:lnTo>
                <a:lnTo>
                  <a:pt x="0" y="6857852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2F48416-3769-4EAF-AC0C-818B51E4E5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1277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2F48416-3769-4EAF-AC0C-818B51E4E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D04C1F2-6677-45AA-938B-D2CF4E26B9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10BF1FDD-9643-441E-979A-D60F4FB088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EE79F492-915C-4CDA-AB43-3B911701DA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631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58400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264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light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84932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488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DBB61B-A8E6-4F9E-B132-8DD282EBE4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42464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DBB61B-A8E6-4F9E-B132-8DD282EBE4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3D3C332-3566-4AF8-95A0-87B10D9CF6CC}"/>
              </a:ext>
            </a:extLst>
          </p:cNvPr>
          <p:cNvGrpSpPr/>
          <p:nvPr userDrawn="1"/>
        </p:nvGrpSpPr>
        <p:grpSpPr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CD316D5F-DE29-4426-805F-85CE4A3CD4D9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1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471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F089649-AAF3-4798-ADF3-6C3E2E0AC1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161117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F089649-AAF3-4798-ADF3-6C3E2E0AC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1C9870B-D3ED-4F26-BDDA-8441ED50FB99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1">
              <a:extLst>
                <a:ext uri="{FF2B5EF4-FFF2-40B4-BE49-F238E27FC236}">
                  <a16:creationId xmlns:a16="http://schemas.microsoft.com/office/drawing/2014/main" id="{F65194E7-A29C-439F-A904-73436FCAEF61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3">
              <a:extLst>
                <a:ext uri="{FF2B5EF4-FFF2-40B4-BE49-F238E27FC236}">
                  <a16:creationId xmlns:a16="http://schemas.microsoft.com/office/drawing/2014/main" id="{A7FB9BA9-8681-4D03-8460-60B678CAE425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318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ADBCD95-BFED-4115-AA60-D9D1DBA151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20902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ADBCD95-BFED-4115-AA60-D9D1DBA15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44ED68A1-5BB8-4B29-874A-27495F4C6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FD5F09-8D0F-4A89-829D-96012BC6E97E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3" name="Gerade Verbindung 6">
              <a:extLst>
                <a:ext uri="{FF2B5EF4-FFF2-40B4-BE49-F238E27FC236}">
                  <a16:creationId xmlns:a16="http://schemas.microsoft.com/office/drawing/2014/main" id="{B80B410E-C623-4748-B35F-B762E2156B59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7">
              <a:extLst>
                <a:ext uri="{FF2B5EF4-FFF2-40B4-BE49-F238E27FC236}">
                  <a16:creationId xmlns:a16="http://schemas.microsoft.com/office/drawing/2014/main" id="{BBF77FFD-EFDD-4D19-89C5-3BCDAA4C012D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8">
              <a:extLst>
                <a:ext uri="{FF2B5EF4-FFF2-40B4-BE49-F238E27FC236}">
                  <a16:creationId xmlns:a16="http://schemas.microsoft.com/office/drawing/2014/main" id="{8F990CDA-40B2-4D63-88EF-7B8EEEED7238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9">
              <a:extLst>
                <a:ext uri="{FF2B5EF4-FFF2-40B4-BE49-F238E27FC236}">
                  <a16:creationId xmlns:a16="http://schemas.microsoft.com/office/drawing/2014/main" id="{4D0B6189-4DCD-4748-91BC-099537DA1E35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0">
              <a:extLst>
                <a:ext uri="{FF2B5EF4-FFF2-40B4-BE49-F238E27FC236}">
                  <a16:creationId xmlns:a16="http://schemas.microsoft.com/office/drawing/2014/main" id="{02629D81-4B4D-4AA8-BB96-E77BD402C645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1">
              <a:extLst>
                <a:ext uri="{FF2B5EF4-FFF2-40B4-BE49-F238E27FC236}">
                  <a16:creationId xmlns:a16="http://schemas.microsoft.com/office/drawing/2014/main" id="{5026B329-92B3-430A-966F-95B5884AEF9B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2">
              <a:extLst>
                <a:ext uri="{FF2B5EF4-FFF2-40B4-BE49-F238E27FC236}">
                  <a16:creationId xmlns:a16="http://schemas.microsoft.com/office/drawing/2014/main" id="{6D7F807D-3F20-44ED-9873-6A34F52F0FE7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3">
              <a:extLst>
                <a:ext uri="{FF2B5EF4-FFF2-40B4-BE49-F238E27FC236}">
                  <a16:creationId xmlns:a16="http://schemas.microsoft.com/office/drawing/2014/main" id="{27540E05-F77E-477B-B80E-295FD088C37A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33297432-4987-439C-AA75-0FC59FF1274E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76EA895E-1075-4252-B0F7-B44F54AC374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8">
              <a:extLst>
                <a:ext uri="{FF2B5EF4-FFF2-40B4-BE49-F238E27FC236}">
                  <a16:creationId xmlns:a16="http://schemas.microsoft.com/office/drawing/2014/main" id="{A57ED76C-E4FC-4ED2-ACC3-9BB30C370EC3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9">
              <a:extLst>
                <a:ext uri="{FF2B5EF4-FFF2-40B4-BE49-F238E27FC236}">
                  <a16:creationId xmlns:a16="http://schemas.microsoft.com/office/drawing/2014/main" id="{51316E67-ECDB-4EF9-AABC-3C9BA516BE4D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479426" y="1486800"/>
            <a:ext cx="11233150" cy="45711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67"/>
              </a:spcBef>
              <a:defRPr sz="1800">
                <a:solidFill>
                  <a:schemeClr val="bg1"/>
                </a:solidFill>
              </a:defRPr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421D23-CC4C-4E11-AB51-A134A52084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5B5823-E8F4-49AD-A087-2E4E3E9680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0EC9E8B0-35EA-48D7-92E3-8BBACED9A569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>
            <a:extLst>
              <a:ext uri="{FF2B5EF4-FFF2-40B4-BE49-F238E27FC236}">
                <a16:creationId xmlns:a16="http://schemas.microsoft.com/office/drawing/2014/main" id="{C73206DE-BAF5-4B72-8F26-9D64D9296A9A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black">
          <a:xfrm>
            <a:off x="479425" y="309600"/>
            <a:ext cx="11233151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212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7072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1686498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9514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7976646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01871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98114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28435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36657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3362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4746639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light blue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D14386E-0E29-4B56-8F78-B4C3BA76DB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11584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D14386E-0E29-4B56-8F78-B4C3BA76D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A3E8B5A2-2FEF-4968-9A2F-DBFBFFE94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BD77B1D-145A-41BC-889E-71FD204B5F1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49CCD52-DEF5-4214-BB2D-D627AFE9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2D27F19A-02B5-4B3A-B1F7-1983C6E78FB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4739F779-27AF-44C9-B417-49572B3AEB83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8">
            <a:extLst>
              <a:ext uri="{FF2B5EF4-FFF2-40B4-BE49-F238E27FC236}">
                <a16:creationId xmlns:a16="http://schemas.microsoft.com/office/drawing/2014/main" id="{21699CE5-3ED9-489F-A10F-28D4E7F0C4E9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E5A01179-7CBF-4569-9F7C-E313EFADAF18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0">
            <a:extLst>
              <a:ext uri="{FF2B5EF4-FFF2-40B4-BE49-F238E27FC236}">
                <a16:creationId xmlns:a16="http://schemas.microsoft.com/office/drawing/2014/main" id="{69CBB15F-2671-480D-8B19-A904654E2D89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50EAF6B6-6124-408A-9E77-D61BC07CECB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2">
            <a:extLst>
              <a:ext uri="{FF2B5EF4-FFF2-40B4-BE49-F238E27FC236}">
                <a16:creationId xmlns:a16="http://schemas.microsoft.com/office/drawing/2014/main" id="{406A00F8-4935-450A-AFD4-64D14D499B63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E810F51C-3785-44ED-87F3-07BBDAD2CB2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6808B54-3E5D-436B-83B9-518A4132601C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0DBF4752-CC46-427B-9D69-5B1AB73CBBBF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8">
            <a:extLst>
              <a:ext uri="{FF2B5EF4-FFF2-40B4-BE49-F238E27FC236}">
                <a16:creationId xmlns:a16="http://schemas.microsoft.com/office/drawing/2014/main" id="{C39179A2-2D78-4995-8DE3-6CAD5AA99342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19">
            <a:extLst>
              <a:ext uri="{FF2B5EF4-FFF2-40B4-BE49-F238E27FC236}">
                <a16:creationId xmlns:a16="http://schemas.microsoft.com/office/drawing/2014/main" id="{2DC8EFFB-1676-4D98-95FE-5BCA19291077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">
            <a:extLst>
              <a:ext uri="{FF2B5EF4-FFF2-40B4-BE49-F238E27FC236}">
                <a16:creationId xmlns:a16="http://schemas.microsoft.com/office/drawing/2014/main" id="{1DEDC508-21B9-44E3-993F-775B6B1D1565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3">
            <a:extLst>
              <a:ext uri="{FF2B5EF4-FFF2-40B4-BE49-F238E27FC236}">
                <a16:creationId xmlns:a16="http://schemas.microsoft.com/office/drawing/2014/main" id="{01DB8B62-9545-4F83-AB0A-E72AA2169356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8801" y="1484313"/>
            <a:ext cx="11233774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89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320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8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088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59823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56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809547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302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48003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GB" noProof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86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617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02738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083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4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801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250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75322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600598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03751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23734401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99183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12809258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80851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GB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GB" noProof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GB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354609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163786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GB" noProof="0">
                <a:latin typeface="+mj-lt"/>
              </a:rPr>
              <a:t>As of 00. Month 2019 I Version X.X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294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7261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554469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New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3189126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BCE1438A-B796-4A1A-9F81-30F3E1522672}"/>
              </a:ext>
            </a:extLst>
          </p:cNvPr>
          <p:cNvSpPr/>
          <p:nvPr userDrawn="1"/>
        </p:nvSpPr>
        <p:spPr bwMode="black">
          <a:xfrm>
            <a:off x="11074800" y="1485753"/>
            <a:ext cx="6372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5FB287A-7FCB-462B-9C36-CC12A288D936}"/>
              </a:ext>
            </a:extLst>
          </p:cNvPr>
          <p:cNvSpPr/>
          <p:nvPr userDrawn="1"/>
        </p:nvSpPr>
        <p:spPr bwMode="black">
          <a:xfrm>
            <a:off x="479376" y="1485753"/>
            <a:ext cx="7614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5B517CC-F5FC-4F7C-8D7B-48606653431B}"/>
              </a:ext>
            </a:extLst>
          </p:cNvPr>
          <p:cNvSpPr/>
          <p:nvPr userDrawn="1"/>
        </p:nvSpPr>
        <p:spPr bwMode="black">
          <a:xfrm>
            <a:off x="480000" y="6036831"/>
            <a:ext cx="11232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4162C2E-0C88-4C8D-B1FF-27F6880EC20D}"/>
              </a:ext>
            </a:extLst>
          </p:cNvPr>
          <p:cNvSpPr/>
          <p:nvPr userDrawn="1"/>
        </p:nvSpPr>
        <p:spPr bwMode="black">
          <a:xfrm rot="16200000">
            <a:off x="-1796163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EEBBBA5-6A9C-4A59-891D-6F99C4E1EB95}"/>
              </a:ext>
            </a:extLst>
          </p:cNvPr>
          <p:cNvSpPr/>
          <p:nvPr userDrawn="1"/>
        </p:nvSpPr>
        <p:spPr bwMode="black">
          <a:xfrm rot="16200000">
            <a:off x="9414861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92DE6E2-A795-4D1D-AE55-7CB21C64B9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55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371204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7382B6F-475E-456F-965A-43B280637598}"/>
              </a:ext>
            </a:extLst>
          </p:cNvPr>
          <p:cNvSpPr/>
          <p:nvPr userDrawn="1"/>
        </p:nvSpPr>
        <p:spPr bwMode="gray">
          <a:xfrm>
            <a:off x="11272956" y="6059224"/>
            <a:ext cx="849600" cy="75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800" noProof="0">
              <a:solidFill>
                <a:schemeClr val="tx1"/>
              </a:solidFill>
            </a:endParaRP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80B26D13-372D-497B-A362-53CECAA14E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" y="2"/>
            <a:ext cx="12191999" cy="6857999"/>
          </a:xfrm>
          <a:custGeom>
            <a:avLst/>
            <a:gdLst>
              <a:gd name="connsiteX0" fmla="*/ 479375 w 12191999"/>
              <a:gd name="connsiteY0" fmla="*/ 1485752 h 6857999"/>
              <a:gd name="connsiteX1" fmla="*/ 479375 w 12191999"/>
              <a:gd name="connsiteY1" fmla="*/ 6058430 h 6857999"/>
              <a:gd name="connsiteX2" fmla="*/ 479999 w 12191999"/>
              <a:gd name="connsiteY2" fmla="*/ 6058430 h 6857999"/>
              <a:gd name="connsiteX3" fmla="*/ 500975 w 12191999"/>
              <a:gd name="connsiteY3" fmla="*/ 6058430 h 6857999"/>
              <a:gd name="connsiteX4" fmla="*/ 11690399 w 12191999"/>
              <a:gd name="connsiteY4" fmla="*/ 6058430 h 6857999"/>
              <a:gd name="connsiteX5" fmla="*/ 11711999 w 12191999"/>
              <a:gd name="connsiteY5" fmla="*/ 6058430 h 6857999"/>
              <a:gd name="connsiteX6" fmla="*/ 11711999 w 12191999"/>
              <a:gd name="connsiteY6" fmla="*/ 6036830 h 6857999"/>
              <a:gd name="connsiteX7" fmla="*/ 11711999 w 12191999"/>
              <a:gd name="connsiteY7" fmla="*/ 1507353 h 6857999"/>
              <a:gd name="connsiteX8" fmla="*/ 11711999 w 12191999"/>
              <a:gd name="connsiteY8" fmla="*/ 1485752 h 6857999"/>
              <a:gd name="connsiteX9" fmla="*/ 11690399 w 12191999"/>
              <a:gd name="connsiteY9" fmla="*/ 1485752 h 6857999"/>
              <a:gd name="connsiteX10" fmla="*/ 11074799 w 12191999"/>
              <a:gd name="connsiteY10" fmla="*/ 1485752 h 6857999"/>
              <a:gd name="connsiteX11" fmla="*/ 11074799 w 12191999"/>
              <a:gd name="connsiteY11" fmla="*/ 1507353 h 6857999"/>
              <a:gd name="connsiteX12" fmla="*/ 11690399 w 12191999"/>
              <a:gd name="connsiteY12" fmla="*/ 1507353 h 6857999"/>
              <a:gd name="connsiteX13" fmla="*/ 11690399 w 12191999"/>
              <a:gd name="connsiteY13" fmla="*/ 6036830 h 6857999"/>
              <a:gd name="connsiteX14" fmla="*/ 500975 w 12191999"/>
              <a:gd name="connsiteY14" fmla="*/ 6036830 h 6857999"/>
              <a:gd name="connsiteX15" fmla="*/ 500975 w 12191999"/>
              <a:gd name="connsiteY15" fmla="*/ 1507352 h 6857999"/>
              <a:gd name="connsiteX16" fmla="*/ 8087375 w 12191999"/>
              <a:gd name="connsiteY16" fmla="*/ 1507352 h 6857999"/>
              <a:gd name="connsiteX17" fmla="*/ 8087375 w 12191999"/>
              <a:gd name="connsiteY17" fmla="*/ 1485752 h 6857999"/>
              <a:gd name="connsiteX18" fmla="*/ 500975 w 12191999"/>
              <a:gd name="connsiteY18" fmla="*/ 1485752 h 6857999"/>
              <a:gd name="connsiteX19" fmla="*/ 0 w 12191999"/>
              <a:gd name="connsiteY19" fmla="*/ 0 h 6857999"/>
              <a:gd name="connsiteX20" fmla="*/ 12191999 w 12191999"/>
              <a:gd name="connsiteY20" fmla="*/ 0 h 6857999"/>
              <a:gd name="connsiteX21" fmla="*/ 12191999 w 12191999"/>
              <a:gd name="connsiteY21" fmla="*/ 6857999 h 6857999"/>
              <a:gd name="connsiteX22" fmla="*/ 0 w 12191999"/>
              <a:gd name="connsiteY2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6857999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074799" y="1485752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2"/>
                </a:lnTo>
                <a:lnTo>
                  <a:pt x="8087375" y="1507352"/>
                </a:lnTo>
                <a:lnTo>
                  <a:pt x="8087375" y="1485752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indent="0" algn="ctr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6D407CAE-53F4-49CB-AA46-8BBB0CB7AB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2D263C79-B9B6-4B1C-9133-F44D7C4AED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4" y="638614"/>
            <a:ext cx="2745657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715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pictur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00BD0A-14B3-4445-B64E-FBCE40482EB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" y="1"/>
            <a:ext cx="12191999" cy="6857852"/>
          </a:xfrm>
          <a:custGeom>
            <a:avLst/>
            <a:gdLst>
              <a:gd name="connsiteX0" fmla="*/ 479375 w 12191999"/>
              <a:gd name="connsiteY0" fmla="*/ 1485752 h 6857852"/>
              <a:gd name="connsiteX1" fmla="*/ 479375 w 12191999"/>
              <a:gd name="connsiteY1" fmla="*/ 6058430 h 6857852"/>
              <a:gd name="connsiteX2" fmla="*/ 479999 w 12191999"/>
              <a:gd name="connsiteY2" fmla="*/ 6058430 h 6857852"/>
              <a:gd name="connsiteX3" fmla="*/ 500975 w 12191999"/>
              <a:gd name="connsiteY3" fmla="*/ 6058430 h 6857852"/>
              <a:gd name="connsiteX4" fmla="*/ 11690399 w 12191999"/>
              <a:gd name="connsiteY4" fmla="*/ 6058430 h 6857852"/>
              <a:gd name="connsiteX5" fmla="*/ 11711999 w 12191999"/>
              <a:gd name="connsiteY5" fmla="*/ 6058430 h 6857852"/>
              <a:gd name="connsiteX6" fmla="*/ 11711999 w 12191999"/>
              <a:gd name="connsiteY6" fmla="*/ 6036830 h 6857852"/>
              <a:gd name="connsiteX7" fmla="*/ 11711999 w 12191999"/>
              <a:gd name="connsiteY7" fmla="*/ 1507353 h 6857852"/>
              <a:gd name="connsiteX8" fmla="*/ 11711999 w 12191999"/>
              <a:gd name="connsiteY8" fmla="*/ 1485753 h 6857852"/>
              <a:gd name="connsiteX9" fmla="*/ 11711999 w 12191999"/>
              <a:gd name="connsiteY9" fmla="*/ 1485752 h 6857852"/>
              <a:gd name="connsiteX10" fmla="*/ 11690399 w 12191999"/>
              <a:gd name="connsiteY10" fmla="*/ 1485752 h 6857852"/>
              <a:gd name="connsiteX11" fmla="*/ 11690399 w 12191999"/>
              <a:gd name="connsiteY11" fmla="*/ 1485753 h 6857852"/>
              <a:gd name="connsiteX12" fmla="*/ 11074799 w 12191999"/>
              <a:gd name="connsiteY12" fmla="*/ 1485753 h 6857852"/>
              <a:gd name="connsiteX13" fmla="*/ 11074799 w 12191999"/>
              <a:gd name="connsiteY13" fmla="*/ 1507353 h 6857852"/>
              <a:gd name="connsiteX14" fmla="*/ 11690399 w 12191999"/>
              <a:gd name="connsiteY14" fmla="*/ 1507353 h 6857852"/>
              <a:gd name="connsiteX15" fmla="*/ 11690399 w 12191999"/>
              <a:gd name="connsiteY15" fmla="*/ 6036830 h 6857852"/>
              <a:gd name="connsiteX16" fmla="*/ 500975 w 12191999"/>
              <a:gd name="connsiteY16" fmla="*/ 6036830 h 6857852"/>
              <a:gd name="connsiteX17" fmla="*/ 500975 w 12191999"/>
              <a:gd name="connsiteY17" fmla="*/ 1507353 h 6857852"/>
              <a:gd name="connsiteX18" fmla="*/ 8087376 w 12191999"/>
              <a:gd name="connsiteY18" fmla="*/ 1507353 h 6857852"/>
              <a:gd name="connsiteX19" fmla="*/ 8087376 w 12191999"/>
              <a:gd name="connsiteY19" fmla="*/ 1485753 h 6857852"/>
              <a:gd name="connsiteX20" fmla="*/ 500975 w 12191999"/>
              <a:gd name="connsiteY20" fmla="*/ 1485753 h 6857852"/>
              <a:gd name="connsiteX21" fmla="*/ 500975 w 12191999"/>
              <a:gd name="connsiteY21" fmla="*/ 1485752 h 6857852"/>
              <a:gd name="connsiteX22" fmla="*/ 0 w 12191999"/>
              <a:gd name="connsiteY22" fmla="*/ 0 h 6857852"/>
              <a:gd name="connsiteX23" fmla="*/ 12191999 w 12191999"/>
              <a:gd name="connsiteY23" fmla="*/ 0 h 6857852"/>
              <a:gd name="connsiteX24" fmla="*/ 12191999 w 12191999"/>
              <a:gd name="connsiteY24" fmla="*/ 6857852 h 6857852"/>
              <a:gd name="connsiteX25" fmla="*/ 0 w 12191999"/>
              <a:gd name="connsiteY25" fmla="*/ 6857852 h 685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852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8087376" y="1507353"/>
                </a:lnTo>
                <a:lnTo>
                  <a:pt x="8087376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852"/>
                </a:lnTo>
                <a:lnTo>
                  <a:pt x="0" y="6857852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2F48416-3769-4EAF-AC0C-818B51E4E5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24718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2F48416-3769-4EAF-AC0C-818B51E4E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D04C1F2-6677-45AA-938B-D2CF4E26B9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10BF1FDD-9643-441E-979A-D60F4FB088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EE79F492-915C-4CDA-AB43-3B911701DA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894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5910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868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light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101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302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DBB61B-A8E6-4F9E-B132-8DD282EBE4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1531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DBB61B-A8E6-4F9E-B132-8DD282EBE4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3D3C332-3566-4AF8-95A0-87B10D9CF6CC}"/>
              </a:ext>
            </a:extLst>
          </p:cNvPr>
          <p:cNvGrpSpPr/>
          <p:nvPr userDrawn="1"/>
        </p:nvGrpSpPr>
        <p:grpSpPr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CD316D5F-DE29-4426-805F-85CE4A3CD4D9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1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211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F089649-AAF3-4798-ADF3-6C3E2E0AC1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59348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F089649-AAF3-4798-ADF3-6C3E2E0AC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1C9870B-D3ED-4F26-BDDA-8441ED50FB99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1">
              <a:extLst>
                <a:ext uri="{FF2B5EF4-FFF2-40B4-BE49-F238E27FC236}">
                  <a16:creationId xmlns:a16="http://schemas.microsoft.com/office/drawing/2014/main" id="{F65194E7-A29C-439F-A904-73436FCAEF61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3">
              <a:extLst>
                <a:ext uri="{FF2B5EF4-FFF2-40B4-BE49-F238E27FC236}">
                  <a16:creationId xmlns:a16="http://schemas.microsoft.com/office/drawing/2014/main" id="{A7FB9BA9-8681-4D03-8460-60B678CAE425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324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ADBCD95-BFED-4115-AA60-D9D1DBA151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631389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ADBCD95-BFED-4115-AA60-D9D1DBA15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44ED68A1-5BB8-4B29-874A-27495F4C6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FD5F09-8D0F-4A89-829D-96012BC6E97E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3" name="Gerade Verbindung 6">
              <a:extLst>
                <a:ext uri="{FF2B5EF4-FFF2-40B4-BE49-F238E27FC236}">
                  <a16:creationId xmlns:a16="http://schemas.microsoft.com/office/drawing/2014/main" id="{B80B410E-C623-4748-B35F-B762E2156B59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7">
              <a:extLst>
                <a:ext uri="{FF2B5EF4-FFF2-40B4-BE49-F238E27FC236}">
                  <a16:creationId xmlns:a16="http://schemas.microsoft.com/office/drawing/2014/main" id="{BBF77FFD-EFDD-4D19-89C5-3BCDAA4C012D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8">
              <a:extLst>
                <a:ext uri="{FF2B5EF4-FFF2-40B4-BE49-F238E27FC236}">
                  <a16:creationId xmlns:a16="http://schemas.microsoft.com/office/drawing/2014/main" id="{8F990CDA-40B2-4D63-88EF-7B8EEEED7238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9">
              <a:extLst>
                <a:ext uri="{FF2B5EF4-FFF2-40B4-BE49-F238E27FC236}">
                  <a16:creationId xmlns:a16="http://schemas.microsoft.com/office/drawing/2014/main" id="{4D0B6189-4DCD-4748-91BC-099537DA1E35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0">
              <a:extLst>
                <a:ext uri="{FF2B5EF4-FFF2-40B4-BE49-F238E27FC236}">
                  <a16:creationId xmlns:a16="http://schemas.microsoft.com/office/drawing/2014/main" id="{02629D81-4B4D-4AA8-BB96-E77BD402C645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1">
              <a:extLst>
                <a:ext uri="{FF2B5EF4-FFF2-40B4-BE49-F238E27FC236}">
                  <a16:creationId xmlns:a16="http://schemas.microsoft.com/office/drawing/2014/main" id="{5026B329-92B3-430A-966F-95B5884AEF9B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2">
              <a:extLst>
                <a:ext uri="{FF2B5EF4-FFF2-40B4-BE49-F238E27FC236}">
                  <a16:creationId xmlns:a16="http://schemas.microsoft.com/office/drawing/2014/main" id="{6D7F807D-3F20-44ED-9873-6A34F52F0FE7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3">
              <a:extLst>
                <a:ext uri="{FF2B5EF4-FFF2-40B4-BE49-F238E27FC236}">
                  <a16:creationId xmlns:a16="http://schemas.microsoft.com/office/drawing/2014/main" id="{27540E05-F77E-477B-B80E-295FD088C37A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33297432-4987-439C-AA75-0FC59FF1274E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76EA895E-1075-4252-B0F7-B44F54AC374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8">
              <a:extLst>
                <a:ext uri="{FF2B5EF4-FFF2-40B4-BE49-F238E27FC236}">
                  <a16:creationId xmlns:a16="http://schemas.microsoft.com/office/drawing/2014/main" id="{A57ED76C-E4FC-4ED2-ACC3-9BB30C370EC3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9">
              <a:extLst>
                <a:ext uri="{FF2B5EF4-FFF2-40B4-BE49-F238E27FC236}">
                  <a16:creationId xmlns:a16="http://schemas.microsoft.com/office/drawing/2014/main" id="{51316E67-ECDB-4EF9-AABC-3C9BA516BE4D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479426" y="1486800"/>
            <a:ext cx="11233150" cy="45711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67"/>
              </a:spcBef>
              <a:defRPr sz="1800">
                <a:solidFill>
                  <a:schemeClr val="bg1"/>
                </a:solidFill>
              </a:defRPr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421D23-CC4C-4E11-AB51-A134A52084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5B5823-E8F4-49AD-A087-2E4E3E9680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0EC9E8B0-35EA-48D7-92E3-8BBACED9A569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>
            <a:extLst>
              <a:ext uri="{FF2B5EF4-FFF2-40B4-BE49-F238E27FC236}">
                <a16:creationId xmlns:a16="http://schemas.microsoft.com/office/drawing/2014/main" id="{C73206DE-BAF5-4B72-8F26-9D64D9296A9A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black">
          <a:xfrm>
            <a:off x="479425" y="309600"/>
            <a:ext cx="11233151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550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21146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2851428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17751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8554797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7931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6903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223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91228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81291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954178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light blue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D14386E-0E29-4B56-8F78-B4C3BA76DB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6032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D14386E-0E29-4B56-8F78-B4C3BA76D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A3E8B5A2-2FEF-4968-9A2F-DBFBFFE94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BD77B1D-145A-41BC-889E-71FD204B5F1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49CCD52-DEF5-4214-BB2D-D627AFE9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2D27F19A-02B5-4B3A-B1F7-1983C6E78FB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4739F779-27AF-44C9-B417-49572B3AEB83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8">
            <a:extLst>
              <a:ext uri="{FF2B5EF4-FFF2-40B4-BE49-F238E27FC236}">
                <a16:creationId xmlns:a16="http://schemas.microsoft.com/office/drawing/2014/main" id="{21699CE5-3ED9-489F-A10F-28D4E7F0C4E9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E5A01179-7CBF-4569-9F7C-E313EFADAF18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0">
            <a:extLst>
              <a:ext uri="{FF2B5EF4-FFF2-40B4-BE49-F238E27FC236}">
                <a16:creationId xmlns:a16="http://schemas.microsoft.com/office/drawing/2014/main" id="{69CBB15F-2671-480D-8B19-A904654E2D89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50EAF6B6-6124-408A-9E77-D61BC07CECB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2">
            <a:extLst>
              <a:ext uri="{FF2B5EF4-FFF2-40B4-BE49-F238E27FC236}">
                <a16:creationId xmlns:a16="http://schemas.microsoft.com/office/drawing/2014/main" id="{406A00F8-4935-450A-AFD4-64D14D499B63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E810F51C-3785-44ED-87F3-07BBDAD2CB2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6808B54-3E5D-436B-83B9-518A4132601C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0DBF4752-CC46-427B-9D69-5B1AB73CBBBF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8">
            <a:extLst>
              <a:ext uri="{FF2B5EF4-FFF2-40B4-BE49-F238E27FC236}">
                <a16:creationId xmlns:a16="http://schemas.microsoft.com/office/drawing/2014/main" id="{C39179A2-2D78-4995-8DE3-6CAD5AA99342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19">
            <a:extLst>
              <a:ext uri="{FF2B5EF4-FFF2-40B4-BE49-F238E27FC236}">
                <a16:creationId xmlns:a16="http://schemas.microsoft.com/office/drawing/2014/main" id="{2DC8EFFB-1676-4D98-95FE-5BCA19291077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">
            <a:extLst>
              <a:ext uri="{FF2B5EF4-FFF2-40B4-BE49-F238E27FC236}">
                <a16:creationId xmlns:a16="http://schemas.microsoft.com/office/drawing/2014/main" id="{1DEDC508-21B9-44E3-993F-775B6B1D1565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3">
            <a:extLst>
              <a:ext uri="{FF2B5EF4-FFF2-40B4-BE49-F238E27FC236}">
                <a16:creationId xmlns:a16="http://schemas.microsoft.com/office/drawing/2014/main" id="{01DB8B62-9545-4F83-AB0A-E72AA2169356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8801" y="1484313"/>
            <a:ext cx="11233774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806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7330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8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425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363290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1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073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160346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2474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228487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GB" noProof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113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6704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5764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738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3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4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186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233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11330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721670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9682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24791869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44049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20585201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4159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5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GB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GB" noProof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GB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18326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946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GB" noProof="0">
                <a:latin typeface="+mj-lt"/>
              </a:rPr>
              <a:t>As of 00. Month 2019 I Version X.X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3305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73975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554469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New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3189126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BCE1438A-B796-4A1A-9F81-30F3E1522672}"/>
              </a:ext>
            </a:extLst>
          </p:cNvPr>
          <p:cNvSpPr/>
          <p:nvPr userDrawn="1"/>
        </p:nvSpPr>
        <p:spPr bwMode="black">
          <a:xfrm>
            <a:off x="11074800" y="1485753"/>
            <a:ext cx="6372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5FB287A-7FCB-462B-9C36-CC12A288D936}"/>
              </a:ext>
            </a:extLst>
          </p:cNvPr>
          <p:cNvSpPr/>
          <p:nvPr userDrawn="1"/>
        </p:nvSpPr>
        <p:spPr bwMode="black">
          <a:xfrm>
            <a:off x="479376" y="1485753"/>
            <a:ext cx="7614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5B517CC-F5FC-4F7C-8D7B-48606653431B}"/>
              </a:ext>
            </a:extLst>
          </p:cNvPr>
          <p:cNvSpPr/>
          <p:nvPr userDrawn="1"/>
        </p:nvSpPr>
        <p:spPr bwMode="black">
          <a:xfrm>
            <a:off x="480000" y="6036831"/>
            <a:ext cx="11232000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4162C2E-0C88-4C8D-B1FF-27F6880EC20D}"/>
              </a:ext>
            </a:extLst>
          </p:cNvPr>
          <p:cNvSpPr/>
          <p:nvPr userDrawn="1"/>
        </p:nvSpPr>
        <p:spPr bwMode="black">
          <a:xfrm rot="16200000">
            <a:off x="-1796163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EEBBBA5-6A9C-4A59-891D-6F99C4E1EB95}"/>
              </a:ext>
            </a:extLst>
          </p:cNvPr>
          <p:cNvSpPr/>
          <p:nvPr userDrawn="1"/>
        </p:nvSpPr>
        <p:spPr bwMode="black">
          <a:xfrm rot="16200000">
            <a:off x="9414861" y="3761292"/>
            <a:ext cx="4572678" cy="2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00" noProof="0">
              <a:solidFill>
                <a:schemeClr val="tx1"/>
              </a:solidFill>
            </a:endParaRPr>
          </a:p>
        </p:txBody>
      </p: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92DE6E2-A795-4D1D-AE55-7CB21C64B9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42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E0108E20-3D50-48B2-A7D3-126EEB019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824175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E0108E20-3D50-48B2-A7D3-126EEB019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353EDE4-DA50-49EB-82CD-E7CD2214E3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7382B6F-475E-456F-965A-43B280637598}"/>
              </a:ext>
            </a:extLst>
          </p:cNvPr>
          <p:cNvSpPr/>
          <p:nvPr userDrawn="1"/>
        </p:nvSpPr>
        <p:spPr bwMode="gray">
          <a:xfrm>
            <a:off x="11272956" y="6059224"/>
            <a:ext cx="849600" cy="75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2000" indent="-252000" algn="l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GB" sz="1800" noProof="0">
              <a:solidFill>
                <a:schemeClr val="tx1"/>
              </a:solidFill>
            </a:endParaRP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80B26D13-372D-497B-A362-53CECAA14E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2" y="2"/>
            <a:ext cx="12191999" cy="6857999"/>
          </a:xfrm>
          <a:custGeom>
            <a:avLst/>
            <a:gdLst>
              <a:gd name="connsiteX0" fmla="*/ 479375 w 12191999"/>
              <a:gd name="connsiteY0" fmla="*/ 1485752 h 6857999"/>
              <a:gd name="connsiteX1" fmla="*/ 479375 w 12191999"/>
              <a:gd name="connsiteY1" fmla="*/ 6058430 h 6857999"/>
              <a:gd name="connsiteX2" fmla="*/ 479999 w 12191999"/>
              <a:gd name="connsiteY2" fmla="*/ 6058430 h 6857999"/>
              <a:gd name="connsiteX3" fmla="*/ 500975 w 12191999"/>
              <a:gd name="connsiteY3" fmla="*/ 6058430 h 6857999"/>
              <a:gd name="connsiteX4" fmla="*/ 11690399 w 12191999"/>
              <a:gd name="connsiteY4" fmla="*/ 6058430 h 6857999"/>
              <a:gd name="connsiteX5" fmla="*/ 11711999 w 12191999"/>
              <a:gd name="connsiteY5" fmla="*/ 6058430 h 6857999"/>
              <a:gd name="connsiteX6" fmla="*/ 11711999 w 12191999"/>
              <a:gd name="connsiteY6" fmla="*/ 6036830 h 6857999"/>
              <a:gd name="connsiteX7" fmla="*/ 11711999 w 12191999"/>
              <a:gd name="connsiteY7" fmla="*/ 1507353 h 6857999"/>
              <a:gd name="connsiteX8" fmla="*/ 11711999 w 12191999"/>
              <a:gd name="connsiteY8" fmla="*/ 1485752 h 6857999"/>
              <a:gd name="connsiteX9" fmla="*/ 11690399 w 12191999"/>
              <a:gd name="connsiteY9" fmla="*/ 1485752 h 6857999"/>
              <a:gd name="connsiteX10" fmla="*/ 11074799 w 12191999"/>
              <a:gd name="connsiteY10" fmla="*/ 1485752 h 6857999"/>
              <a:gd name="connsiteX11" fmla="*/ 11074799 w 12191999"/>
              <a:gd name="connsiteY11" fmla="*/ 1507353 h 6857999"/>
              <a:gd name="connsiteX12" fmla="*/ 11690399 w 12191999"/>
              <a:gd name="connsiteY12" fmla="*/ 1507353 h 6857999"/>
              <a:gd name="connsiteX13" fmla="*/ 11690399 w 12191999"/>
              <a:gd name="connsiteY13" fmla="*/ 6036830 h 6857999"/>
              <a:gd name="connsiteX14" fmla="*/ 500975 w 12191999"/>
              <a:gd name="connsiteY14" fmla="*/ 6036830 h 6857999"/>
              <a:gd name="connsiteX15" fmla="*/ 500975 w 12191999"/>
              <a:gd name="connsiteY15" fmla="*/ 1507352 h 6857999"/>
              <a:gd name="connsiteX16" fmla="*/ 8087375 w 12191999"/>
              <a:gd name="connsiteY16" fmla="*/ 1507352 h 6857999"/>
              <a:gd name="connsiteX17" fmla="*/ 8087375 w 12191999"/>
              <a:gd name="connsiteY17" fmla="*/ 1485752 h 6857999"/>
              <a:gd name="connsiteX18" fmla="*/ 500975 w 12191999"/>
              <a:gd name="connsiteY18" fmla="*/ 1485752 h 6857999"/>
              <a:gd name="connsiteX19" fmla="*/ 0 w 12191999"/>
              <a:gd name="connsiteY19" fmla="*/ 0 h 6857999"/>
              <a:gd name="connsiteX20" fmla="*/ 12191999 w 12191999"/>
              <a:gd name="connsiteY20" fmla="*/ 0 h 6857999"/>
              <a:gd name="connsiteX21" fmla="*/ 12191999 w 12191999"/>
              <a:gd name="connsiteY21" fmla="*/ 6857999 h 6857999"/>
              <a:gd name="connsiteX22" fmla="*/ 0 w 12191999"/>
              <a:gd name="connsiteY2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6857999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074799" y="1485752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2"/>
                </a:lnTo>
                <a:lnTo>
                  <a:pt x="8087375" y="1507352"/>
                </a:lnTo>
                <a:lnTo>
                  <a:pt x="8087375" y="1485752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marL="0" indent="0" algn="ctr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399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6D407CAE-53F4-49CB-AA46-8BBB0CB7AB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2D263C79-B9B6-4B1C-9133-F44D7C4AED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4" y="638614"/>
            <a:ext cx="2745657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2421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ght pictur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00BD0A-14B3-4445-B64E-FBCE40482EB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1" y="1"/>
            <a:ext cx="12191999" cy="6857852"/>
          </a:xfrm>
          <a:custGeom>
            <a:avLst/>
            <a:gdLst>
              <a:gd name="connsiteX0" fmla="*/ 479375 w 12191999"/>
              <a:gd name="connsiteY0" fmla="*/ 1485752 h 6857852"/>
              <a:gd name="connsiteX1" fmla="*/ 479375 w 12191999"/>
              <a:gd name="connsiteY1" fmla="*/ 6058430 h 6857852"/>
              <a:gd name="connsiteX2" fmla="*/ 479999 w 12191999"/>
              <a:gd name="connsiteY2" fmla="*/ 6058430 h 6857852"/>
              <a:gd name="connsiteX3" fmla="*/ 500975 w 12191999"/>
              <a:gd name="connsiteY3" fmla="*/ 6058430 h 6857852"/>
              <a:gd name="connsiteX4" fmla="*/ 11690399 w 12191999"/>
              <a:gd name="connsiteY4" fmla="*/ 6058430 h 6857852"/>
              <a:gd name="connsiteX5" fmla="*/ 11711999 w 12191999"/>
              <a:gd name="connsiteY5" fmla="*/ 6058430 h 6857852"/>
              <a:gd name="connsiteX6" fmla="*/ 11711999 w 12191999"/>
              <a:gd name="connsiteY6" fmla="*/ 6036830 h 6857852"/>
              <a:gd name="connsiteX7" fmla="*/ 11711999 w 12191999"/>
              <a:gd name="connsiteY7" fmla="*/ 1507353 h 6857852"/>
              <a:gd name="connsiteX8" fmla="*/ 11711999 w 12191999"/>
              <a:gd name="connsiteY8" fmla="*/ 1485753 h 6857852"/>
              <a:gd name="connsiteX9" fmla="*/ 11711999 w 12191999"/>
              <a:gd name="connsiteY9" fmla="*/ 1485752 h 6857852"/>
              <a:gd name="connsiteX10" fmla="*/ 11690399 w 12191999"/>
              <a:gd name="connsiteY10" fmla="*/ 1485752 h 6857852"/>
              <a:gd name="connsiteX11" fmla="*/ 11690399 w 12191999"/>
              <a:gd name="connsiteY11" fmla="*/ 1485753 h 6857852"/>
              <a:gd name="connsiteX12" fmla="*/ 11074799 w 12191999"/>
              <a:gd name="connsiteY12" fmla="*/ 1485753 h 6857852"/>
              <a:gd name="connsiteX13" fmla="*/ 11074799 w 12191999"/>
              <a:gd name="connsiteY13" fmla="*/ 1507353 h 6857852"/>
              <a:gd name="connsiteX14" fmla="*/ 11690399 w 12191999"/>
              <a:gd name="connsiteY14" fmla="*/ 1507353 h 6857852"/>
              <a:gd name="connsiteX15" fmla="*/ 11690399 w 12191999"/>
              <a:gd name="connsiteY15" fmla="*/ 6036830 h 6857852"/>
              <a:gd name="connsiteX16" fmla="*/ 500975 w 12191999"/>
              <a:gd name="connsiteY16" fmla="*/ 6036830 h 6857852"/>
              <a:gd name="connsiteX17" fmla="*/ 500975 w 12191999"/>
              <a:gd name="connsiteY17" fmla="*/ 1507353 h 6857852"/>
              <a:gd name="connsiteX18" fmla="*/ 8087376 w 12191999"/>
              <a:gd name="connsiteY18" fmla="*/ 1507353 h 6857852"/>
              <a:gd name="connsiteX19" fmla="*/ 8087376 w 12191999"/>
              <a:gd name="connsiteY19" fmla="*/ 1485753 h 6857852"/>
              <a:gd name="connsiteX20" fmla="*/ 500975 w 12191999"/>
              <a:gd name="connsiteY20" fmla="*/ 1485753 h 6857852"/>
              <a:gd name="connsiteX21" fmla="*/ 500975 w 12191999"/>
              <a:gd name="connsiteY21" fmla="*/ 1485752 h 6857852"/>
              <a:gd name="connsiteX22" fmla="*/ 0 w 12191999"/>
              <a:gd name="connsiteY22" fmla="*/ 0 h 6857852"/>
              <a:gd name="connsiteX23" fmla="*/ 12191999 w 12191999"/>
              <a:gd name="connsiteY23" fmla="*/ 0 h 6857852"/>
              <a:gd name="connsiteX24" fmla="*/ 12191999 w 12191999"/>
              <a:gd name="connsiteY24" fmla="*/ 6857852 h 6857852"/>
              <a:gd name="connsiteX25" fmla="*/ 0 w 12191999"/>
              <a:gd name="connsiteY25" fmla="*/ 6857852 h 6857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6857852">
                <a:moveTo>
                  <a:pt x="479375" y="1485752"/>
                </a:moveTo>
                <a:lnTo>
                  <a:pt x="479375" y="6058430"/>
                </a:lnTo>
                <a:lnTo>
                  <a:pt x="479999" y="6058430"/>
                </a:lnTo>
                <a:lnTo>
                  <a:pt x="500975" y="6058430"/>
                </a:lnTo>
                <a:lnTo>
                  <a:pt x="11690399" y="6058430"/>
                </a:lnTo>
                <a:lnTo>
                  <a:pt x="11711999" y="6058430"/>
                </a:lnTo>
                <a:lnTo>
                  <a:pt x="11711999" y="6036830"/>
                </a:lnTo>
                <a:lnTo>
                  <a:pt x="11711999" y="1507353"/>
                </a:lnTo>
                <a:lnTo>
                  <a:pt x="11711999" y="1485753"/>
                </a:lnTo>
                <a:lnTo>
                  <a:pt x="11711999" y="1485752"/>
                </a:lnTo>
                <a:lnTo>
                  <a:pt x="11690399" y="1485752"/>
                </a:lnTo>
                <a:lnTo>
                  <a:pt x="11690399" y="1485753"/>
                </a:lnTo>
                <a:lnTo>
                  <a:pt x="11074799" y="1485753"/>
                </a:lnTo>
                <a:lnTo>
                  <a:pt x="11074799" y="1507353"/>
                </a:lnTo>
                <a:lnTo>
                  <a:pt x="11690399" y="1507353"/>
                </a:lnTo>
                <a:lnTo>
                  <a:pt x="11690399" y="6036830"/>
                </a:lnTo>
                <a:lnTo>
                  <a:pt x="500975" y="6036830"/>
                </a:lnTo>
                <a:lnTo>
                  <a:pt x="500975" y="1507353"/>
                </a:lnTo>
                <a:lnTo>
                  <a:pt x="8087376" y="1507353"/>
                </a:lnTo>
                <a:lnTo>
                  <a:pt x="8087376" y="1485753"/>
                </a:lnTo>
                <a:lnTo>
                  <a:pt x="500975" y="1485753"/>
                </a:lnTo>
                <a:lnTo>
                  <a:pt x="500975" y="148575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852"/>
                </a:lnTo>
                <a:lnTo>
                  <a:pt x="0" y="6857852"/>
                </a:lnTo>
                <a:close/>
              </a:path>
            </a:pathLst>
          </a:custGeo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wrap="square" lIns="720000" rIns="720000">
            <a:noAutofit/>
          </a:bodyPr>
          <a:lstStyle>
            <a:lvl1pPr algn="ctr">
              <a:spcBef>
                <a:spcPts val="0"/>
              </a:spcBef>
              <a:defRPr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E2F48416-3769-4EAF-AC0C-818B51E4E5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56287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7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E2F48416-3769-4EAF-AC0C-818B51E4E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D04C1F2-6677-45AA-938B-D2CF4E26B96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78400" y="3189600"/>
            <a:ext cx="9142036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8400" y="5526000"/>
            <a:ext cx="6696000" cy="287867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78400" y="2556000"/>
            <a:ext cx="9142036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Presentation title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10BF1FDD-9643-441E-979A-D60F4FB088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EE79F492-915C-4CDA-AB43-3B911701DA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5624" y="1951976"/>
            <a:ext cx="2628570" cy="380068"/>
          </a:xfrm>
          <a:blipFill>
            <a:blip r:embed="rId7"/>
            <a:srcRect/>
            <a:stretch>
              <a:fillRect t="10193" b="10193"/>
            </a:stretch>
          </a:blipFill>
        </p:spPr>
        <p:txBody>
          <a:bodyPr/>
          <a:lstStyle>
            <a:lvl1pPr>
              <a:spcBef>
                <a:spcPts val="0"/>
              </a:spcBef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45" y="638614"/>
            <a:ext cx="2745655" cy="17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4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dark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8254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69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light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71907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2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479425" y="2227343"/>
            <a:ext cx="1123315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9425" y="2834901"/>
            <a:ext cx="1123315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668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8DBB61B-A8E6-4F9E-B132-8DD282EBE4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6267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8DBB61B-A8E6-4F9E-B132-8DD282EBE4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3D3C332-3566-4AF8-95A0-87B10D9CF6CC}"/>
              </a:ext>
            </a:extLst>
          </p:cNvPr>
          <p:cNvGrpSpPr/>
          <p:nvPr userDrawn="1"/>
        </p:nvGrpSpPr>
        <p:grpSpPr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CD316D5F-DE29-4426-805F-85CE4A3CD4D9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Divider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1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6004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F089649-AAF3-4798-ADF3-6C3E2E0AC1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5106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F089649-AAF3-4798-ADF3-6C3E2E0AC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1C9870B-D3ED-4F26-BDDA-8441ED50FB99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9072E5FD-0A29-42D6-A601-43724E0F3B40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7">
              <a:extLst>
                <a:ext uri="{FF2B5EF4-FFF2-40B4-BE49-F238E27FC236}">
                  <a16:creationId xmlns:a16="http://schemas.microsoft.com/office/drawing/2014/main" id="{8AFA7438-C6E2-4019-9E05-F5BD11C9744F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EB82C1D4-A9FF-4DF6-B6C1-A5FF499BB76C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739C2C77-99D5-4E4D-AAF2-11C29C46D9DD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B15BA0E2-AEE8-4F85-A4F7-6B6504DA5487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725E3CCB-1EFB-4949-9256-2BF995240F8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22FC784-1CDB-41A3-8F2C-FD41C979073C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9BCDF87C-94DB-4B73-BC59-6C97C8315878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E1E36290-5C89-4002-86C9-CB9239E0312A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8">
              <a:extLst>
                <a:ext uri="{FF2B5EF4-FFF2-40B4-BE49-F238E27FC236}">
                  <a16:creationId xmlns:a16="http://schemas.microsoft.com/office/drawing/2014/main" id="{789674D5-5F1B-4CC2-B6EC-76B6BAEAB437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9">
              <a:extLst>
                <a:ext uri="{FF2B5EF4-FFF2-40B4-BE49-F238E27FC236}">
                  <a16:creationId xmlns:a16="http://schemas.microsoft.com/office/drawing/2014/main" id="{2B134A6E-2A49-4836-B7E8-ECDEDC8EF244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1">
              <a:extLst>
                <a:ext uri="{FF2B5EF4-FFF2-40B4-BE49-F238E27FC236}">
                  <a16:creationId xmlns:a16="http://schemas.microsoft.com/office/drawing/2014/main" id="{F65194E7-A29C-439F-A904-73436FCAEF61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3">
              <a:extLst>
                <a:ext uri="{FF2B5EF4-FFF2-40B4-BE49-F238E27FC236}">
                  <a16:creationId xmlns:a16="http://schemas.microsoft.com/office/drawing/2014/main" id="{A7FB9BA9-8681-4D03-8460-60B678CAE425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478801" y="2227343"/>
            <a:ext cx="11233774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78801" y="2834901"/>
            <a:ext cx="11233774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31DB818-884B-46E0-91DE-94DE3BEC4E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0CF16-41E8-42B8-87C5-1227165EDB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1394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ADBCD95-BFED-4115-AA60-D9D1DBA151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470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09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ADBCD95-BFED-4115-AA60-D9D1DBA15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44ED68A1-5BB8-4B29-874A-27495F4C6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FD5F09-8D0F-4A89-829D-96012BC6E97E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3" name="Gerade Verbindung 6">
              <a:extLst>
                <a:ext uri="{FF2B5EF4-FFF2-40B4-BE49-F238E27FC236}">
                  <a16:creationId xmlns:a16="http://schemas.microsoft.com/office/drawing/2014/main" id="{B80B410E-C623-4748-B35F-B762E2156B59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7">
              <a:extLst>
                <a:ext uri="{FF2B5EF4-FFF2-40B4-BE49-F238E27FC236}">
                  <a16:creationId xmlns:a16="http://schemas.microsoft.com/office/drawing/2014/main" id="{BBF77FFD-EFDD-4D19-89C5-3BCDAA4C012D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8">
              <a:extLst>
                <a:ext uri="{FF2B5EF4-FFF2-40B4-BE49-F238E27FC236}">
                  <a16:creationId xmlns:a16="http://schemas.microsoft.com/office/drawing/2014/main" id="{8F990CDA-40B2-4D63-88EF-7B8EEEED7238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9">
              <a:extLst>
                <a:ext uri="{FF2B5EF4-FFF2-40B4-BE49-F238E27FC236}">
                  <a16:creationId xmlns:a16="http://schemas.microsoft.com/office/drawing/2014/main" id="{4D0B6189-4DCD-4748-91BC-099537DA1E35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0">
              <a:extLst>
                <a:ext uri="{FF2B5EF4-FFF2-40B4-BE49-F238E27FC236}">
                  <a16:creationId xmlns:a16="http://schemas.microsoft.com/office/drawing/2014/main" id="{02629D81-4B4D-4AA8-BB96-E77BD402C645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1">
              <a:extLst>
                <a:ext uri="{FF2B5EF4-FFF2-40B4-BE49-F238E27FC236}">
                  <a16:creationId xmlns:a16="http://schemas.microsoft.com/office/drawing/2014/main" id="{5026B329-92B3-430A-966F-95B5884AEF9B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2">
              <a:extLst>
                <a:ext uri="{FF2B5EF4-FFF2-40B4-BE49-F238E27FC236}">
                  <a16:creationId xmlns:a16="http://schemas.microsoft.com/office/drawing/2014/main" id="{6D7F807D-3F20-44ED-9873-6A34F52F0FE7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3">
              <a:extLst>
                <a:ext uri="{FF2B5EF4-FFF2-40B4-BE49-F238E27FC236}">
                  <a16:creationId xmlns:a16="http://schemas.microsoft.com/office/drawing/2014/main" id="{27540E05-F77E-477B-B80E-295FD088C37A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33297432-4987-439C-AA75-0FC59FF1274E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76EA895E-1075-4252-B0F7-B44F54AC374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8">
              <a:extLst>
                <a:ext uri="{FF2B5EF4-FFF2-40B4-BE49-F238E27FC236}">
                  <a16:creationId xmlns:a16="http://schemas.microsoft.com/office/drawing/2014/main" id="{A57ED76C-E4FC-4ED2-ACC3-9BB30C370EC3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9">
              <a:extLst>
                <a:ext uri="{FF2B5EF4-FFF2-40B4-BE49-F238E27FC236}">
                  <a16:creationId xmlns:a16="http://schemas.microsoft.com/office/drawing/2014/main" id="{51316E67-ECDB-4EF9-AABC-3C9BA516BE4D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479426" y="1486800"/>
            <a:ext cx="11233150" cy="45711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67"/>
              </a:spcBef>
              <a:defRPr sz="1800">
                <a:solidFill>
                  <a:schemeClr val="bg1"/>
                </a:solidFill>
              </a:defRPr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421D23-CC4C-4E11-AB51-A134A52084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5B5823-E8F4-49AD-A087-2E4E3E9680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0EC9E8B0-35EA-48D7-92E3-8BBACED9A569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>
            <a:extLst>
              <a:ext uri="{FF2B5EF4-FFF2-40B4-BE49-F238E27FC236}">
                <a16:creationId xmlns:a16="http://schemas.microsoft.com/office/drawing/2014/main" id="{C73206DE-BAF5-4B72-8F26-9D64D9296A9A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black">
          <a:xfrm>
            <a:off x="479425" y="309600"/>
            <a:ext cx="11233151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174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61882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GB" noProof="0"/>
              <a:t>X.X Chapter title 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</a:t>
            </a:r>
          </a:p>
          <a:p>
            <a:pPr lvl="1"/>
            <a:r>
              <a:rPr lang="en-GB" noProof="0"/>
              <a:t>X.X Sub-chapter  </a:t>
            </a:r>
          </a:p>
          <a:p>
            <a:pPr lvl="1"/>
            <a:r>
              <a:rPr lang="en-GB" noProof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3682599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003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8599337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53292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401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10141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194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5842427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00820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1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591802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light blue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AD14386E-0E29-4B56-8F78-B4C3BA76DB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44736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4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AD14386E-0E29-4B56-8F78-B4C3BA76D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A3E8B5A2-2FEF-4968-9A2F-DBFBFFE94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BD77B1D-145A-41BC-889E-71FD204B5F1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49CCD52-DEF5-4214-BB2D-D627AFE9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2D27F19A-02B5-4B3A-B1F7-1983C6E78FB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4739F779-27AF-44C9-B417-49572B3AEB83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8">
            <a:extLst>
              <a:ext uri="{FF2B5EF4-FFF2-40B4-BE49-F238E27FC236}">
                <a16:creationId xmlns:a16="http://schemas.microsoft.com/office/drawing/2014/main" id="{21699CE5-3ED9-489F-A10F-28D4E7F0C4E9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E5A01179-7CBF-4569-9F7C-E313EFADAF18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0">
            <a:extLst>
              <a:ext uri="{FF2B5EF4-FFF2-40B4-BE49-F238E27FC236}">
                <a16:creationId xmlns:a16="http://schemas.microsoft.com/office/drawing/2014/main" id="{69CBB15F-2671-480D-8B19-A904654E2D89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50EAF6B6-6124-408A-9E77-D61BC07CECB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2">
            <a:extLst>
              <a:ext uri="{FF2B5EF4-FFF2-40B4-BE49-F238E27FC236}">
                <a16:creationId xmlns:a16="http://schemas.microsoft.com/office/drawing/2014/main" id="{406A00F8-4935-450A-AFD4-64D14D499B63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E810F51C-3785-44ED-87F3-07BBDAD2CB2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6808B54-3E5D-436B-83B9-518A4132601C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0DBF4752-CC46-427B-9D69-5B1AB73CBBBF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8">
            <a:extLst>
              <a:ext uri="{FF2B5EF4-FFF2-40B4-BE49-F238E27FC236}">
                <a16:creationId xmlns:a16="http://schemas.microsoft.com/office/drawing/2014/main" id="{C39179A2-2D78-4995-8DE3-6CAD5AA99342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19">
            <a:extLst>
              <a:ext uri="{FF2B5EF4-FFF2-40B4-BE49-F238E27FC236}">
                <a16:creationId xmlns:a16="http://schemas.microsoft.com/office/drawing/2014/main" id="{2DC8EFFB-1676-4D98-95FE-5BCA19291077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">
            <a:extLst>
              <a:ext uri="{FF2B5EF4-FFF2-40B4-BE49-F238E27FC236}">
                <a16:creationId xmlns:a16="http://schemas.microsoft.com/office/drawing/2014/main" id="{1DEDC508-21B9-44E3-993F-775B6B1D1565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3">
            <a:extLst>
              <a:ext uri="{FF2B5EF4-FFF2-40B4-BE49-F238E27FC236}">
                <a16:creationId xmlns:a16="http://schemas.microsoft.com/office/drawing/2014/main" id="{01DB8B62-9545-4F83-AB0A-E72AA2169356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8801" y="1484313"/>
            <a:ext cx="11233774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4146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55813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</a:t>
            </a:r>
            <a:br>
              <a:rPr lang="en-GB" noProof="0"/>
            </a:br>
            <a:r>
              <a:rPr lang="en-GB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72 pt</a:t>
            </a:r>
          </a:p>
        </p:txBody>
      </p:sp>
      <p:pic>
        <p:nvPicPr>
          <p:cNvPr id="28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516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45654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9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3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653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181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spcBef>
                <a:spcPts val="0"/>
              </a:spcBef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3470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70287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3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GB" noProof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4610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 userDrawn="1"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 userDrawn="1"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 userDrawn="1"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 userDrawn="1"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 userDrawn="1"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 userDrawn="1"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 userDrawn="1"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 userDrawn="1"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 userDrawn="1"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 userDrawn="1"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 userDrawn="1"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 userDrawn="1"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</a:t>
            </a:r>
            <a:br>
              <a:rPr lang="en-GB" noProof="0"/>
            </a:br>
            <a:r>
              <a:rPr lang="en-GB" noProof="0"/>
              <a:t>in VW Text Office 52 pt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09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06154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86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spcBef>
                <a:spcPts val="0"/>
              </a:spcBef>
              <a:defRPr lang="en-US" noProof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 userDrawn="1"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 userDrawn="1"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 userDrawn="1"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 userDrawn="1"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 userDrawn="1"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 userDrawn="1"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 userDrawn="1"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 userDrawn="1"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 userDrawn="1"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 userDrawn="1"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 userDrawn="1"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 userDrawn="1"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VW Head Office Bold 52 pt</a:t>
            </a:r>
          </a:p>
        </p:txBody>
      </p:sp>
      <p:pic>
        <p:nvPicPr>
          <p:cNvPr id="27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276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4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0718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5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8275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6869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5969241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6669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8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95527638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06950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spcBef>
                <a:spcPts val="0"/>
              </a:spcBef>
              <a:defRPr lang="en-US" dirty="0">
                <a:latin typeface="+mj-lt"/>
              </a:defRPr>
            </a:lvl1pPr>
          </a:lstStyle>
          <a:p>
            <a:pPr lvl="0" algn="ctr"/>
            <a:r>
              <a:rPr lang="en-GB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GB" noProof="0"/>
              <a:t>First level</a:t>
            </a:r>
          </a:p>
          <a:p>
            <a:pPr lvl="1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  <a:p>
            <a:pPr lvl="3"/>
            <a:r>
              <a:rPr lang="en-GB" noProof="0"/>
              <a:t>First level</a:t>
            </a:r>
          </a:p>
          <a:p>
            <a:pPr lvl="2"/>
            <a:r>
              <a:rPr lang="en-GB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67692265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29732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3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GB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GB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GB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GB" noProof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GB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/>
        <p:txBody>
          <a:bodyPr/>
          <a:lstStyle/>
          <a:p>
            <a:r>
              <a:rPr lang="en-GB" noProof="0"/>
              <a:t>Creation date: mm.dd.yy | Responsible department for filing: xxxx-xx | CSD-Class: xx.x – xx years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192616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7935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 userDrawn="1"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 userDrawn="1"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 userDrawn="1"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 userDrawn="1"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 userDrawn="1"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 userDrawn="1"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 userDrawn="1"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 userDrawn="1"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 userDrawn="1"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 userDrawn="1"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 userDrawn="1"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 userDrawn="1"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 userDrawn="1"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GB" noProof="0">
                <a:latin typeface="+mj-lt"/>
              </a:rPr>
              <a:t>As of 00. Month 2019 I Version X.X</a:t>
            </a:r>
          </a:p>
        </p:txBody>
      </p:sp>
      <p:pic>
        <p:nvPicPr>
          <p:cNvPr id="22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6" cy="7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1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vmlDrawing" Target="../drawings/vmlDrawing1.vml"/><Relationship Id="rId40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oleObject" Target="../embeddings/oleObject31.bin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vmlDrawing" Target="../drawings/vmlDrawing31.v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image" Target="../media/image8.pn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tags" Target="../tags/tag4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tags" Target="../tags/tag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33" Type="http://schemas.openxmlformats.org/officeDocument/2006/relationships/oleObject" Target="../embeddings/oleObject58.bin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29" Type="http://schemas.openxmlformats.org/officeDocument/2006/relationships/vmlDrawing" Target="../drawings/vmlDrawing58.v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image" Target="../media/image8.png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tags" Target="../tags/tag87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tags" Target="../tags/tag8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oleObject" Target="../embeddings/oleObject58.bin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29" Type="http://schemas.openxmlformats.org/officeDocument/2006/relationships/vmlDrawing" Target="../drawings/vmlDrawing85.v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image" Target="../media/image8.png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31" Type="http://schemas.openxmlformats.org/officeDocument/2006/relationships/tags" Target="../tags/tag126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tags" Target="../tags/tag1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33" Type="http://schemas.openxmlformats.org/officeDocument/2006/relationships/oleObject" Target="../embeddings/oleObject58.bin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29" Type="http://schemas.openxmlformats.org/officeDocument/2006/relationships/vmlDrawing" Target="../drawings/vmlDrawing112.v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32" Type="http://schemas.openxmlformats.org/officeDocument/2006/relationships/image" Target="../media/image8.png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31" Type="http://schemas.openxmlformats.org/officeDocument/2006/relationships/tags" Target="../tags/tag16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tags" Target="../tags/tag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8"/>
            </p:custDataLst>
            <p:extLst>
              <p:ext uri="{D42A27DB-BD31-4B8C-83A1-F6EECF244321}">
                <p14:modId xmlns:p14="http://schemas.microsoft.com/office/powerpoint/2010/main" val="17494898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0" imgW="344" imgH="345" progId="TCLayout.ActiveDocument.1">
                  <p:embed/>
                </p:oleObj>
              </mc:Choice>
              <mc:Fallback>
                <p:oleObj name="think-cell Folie" r:id="rId40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EF66A1A6-D192-4C32-865C-70D3088B11F4}"/>
              </a:ext>
            </a:extLst>
          </p:cNvPr>
          <p:cNvPicPr>
            <a:picLocks noChangeAspect="1"/>
          </p:cNvPicPr>
          <p:nvPr userDrawn="1"/>
        </p:nvPicPr>
        <p:blipFill>
          <a:blip r:embed="rId42"/>
          <a:stretch>
            <a:fillRect/>
          </a:stretch>
        </p:blipFill>
        <p:spPr bwMode="gray">
          <a:xfrm>
            <a:off x="11309424" y="6282289"/>
            <a:ext cx="403225" cy="403225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 userDrawn="1"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28" name="Fußzeilenplatzhalter 27">
            <a:extLst>
              <a:ext uri="{FF2B5EF4-FFF2-40B4-BE49-F238E27FC236}">
                <a16:creationId xmlns:a16="http://schemas.microsoft.com/office/drawing/2014/main" id="{DB5CA36D-F619-49CB-BE27-07222FF59D0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 bwMode="gray">
          <a:xfrm>
            <a:off x="3765600" y="6551476"/>
            <a:ext cx="65160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  <a:endParaRPr lang="en-GB" noProof="0">
              <a:latin typeface="+mj-lt"/>
            </a:endParaRP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 bwMode="gray">
          <a:xfrm>
            <a:off x="2998800" y="6552000"/>
            <a:ext cx="756000" cy="154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pPr algn="r"/>
            <a:r>
              <a:rPr lang="sl-SI"/>
              <a:t>Stran</a:t>
            </a:r>
            <a:r>
              <a:rPr lang="en-GB"/>
              <a:t> </a:t>
            </a:r>
            <a:fld id="{D9249B2F-9173-48D3-A5BC-90A6758C671B}" type="slidenum">
              <a:rPr lang="en-GB" smtClean="0"/>
              <a:pPr algn="r"/>
              <a:t>‹#›</a:t>
            </a:fld>
            <a:r>
              <a:rPr lang="sl-SI"/>
              <a:t> I</a:t>
            </a:r>
            <a:endParaRPr lang="en-GB"/>
          </a:p>
        </p:txBody>
      </p:sp>
      <p:sp>
        <p:nvSpPr>
          <p:cNvPr id="5" name="MSIPCMContentMarking" descr="{&quot;HashCode&quot;:349667528,&quot;Placement&quot;:&quot;Header&quot;}"/>
          <p:cNvSpPr txBox="1"/>
          <p:nvPr userDrawn="1"/>
        </p:nvSpPr>
        <p:spPr>
          <a:xfrm>
            <a:off x="0" y="0"/>
            <a:ext cx="226907" cy="21764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de-DE" sz="80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3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3" r:id="rId2"/>
    <p:sldLayoutId id="2147483681" r:id="rId3"/>
    <p:sldLayoutId id="2147483676" r:id="rId4"/>
    <p:sldLayoutId id="2147483653" r:id="rId5"/>
    <p:sldLayoutId id="2147483691" r:id="rId6"/>
    <p:sldLayoutId id="2147483692" r:id="rId7"/>
    <p:sldLayoutId id="2147483657" r:id="rId8"/>
    <p:sldLayoutId id="2147483678" r:id="rId9"/>
    <p:sldLayoutId id="2147483687" r:id="rId10"/>
    <p:sldLayoutId id="2147483659" r:id="rId11"/>
    <p:sldLayoutId id="2147483674" r:id="rId12"/>
    <p:sldLayoutId id="2147483662" r:id="rId13"/>
    <p:sldLayoutId id="2147483664" r:id="rId14"/>
    <p:sldLayoutId id="2147483663" r:id="rId15"/>
    <p:sldLayoutId id="2147483650" r:id="rId16"/>
    <p:sldLayoutId id="2147483688" r:id="rId17"/>
    <p:sldLayoutId id="2147483665" r:id="rId18"/>
    <p:sldLayoutId id="2147483666" r:id="rId19"/>
    <p:sldLayoutId id="2147483682" r:id="rId20"/>
    <p:sldLayoutId id="2147483683" r:id="rId21"/>
    <p:sldLayoutId id="2147483684" r:id="rId22"/>
    <p:sldLayoutId id="2147483669" r:id="rId23"/>
    <p:sldLayoutId id="2147483689" r:id="rId24"/>
    <p:sldLayoutId id="2147483690" r:id="rId25"/>
    <p:sldLayoutId id="2147483670" r:id="rId26"/>
    <p:sldLayoutId id="2147483671" r:id="rId27"/>
    <p:sldLayoutId id="2147483672" r:id="rId28"/>
    <p:sldLayoutId id="2147483677" r:id="rId29"/>
    <p:sldLayoutId id="2147483673" r:id="rId30"/>
    <p:sldLayoutId id="2147483723" r:id="rId31"/>
    <p:sldLayoutId id="2147483724" r:id="rId32"/>
    <p:sldLayoutId id="2147483725" r:id="rId33"/>
    <p:sldLayoutId id="2147483727" r:id="rId34"/>
    <p:sldLayoutId id="2147483732" r:id="rId35"/>
  </p:sldLayoutIdLst>
  <p:hf hd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 userDrawn="1">
          <p15:clr>
            <a:srgbClr val="F26B43"/>
          </p15:clr>
        </p15:guide>
        <p15:guide id="2" pos="3908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6" orient="horz" pos="935" userDrawn="1">
          <p15:clr>
            <a:srgbClr val="F26B43"/>
          </p15:clr>
        </p15:guide>
        <p15:guide id="8" pos="302" userDrawn="1">
          <p15:clr>
            <a:srgbClr val="F26B43"/>
          </p15:clr>
        </p15:guide>
        <p15:guide id="9" orient="horz" pos="38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784106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think-cell Folie" r:id="rId33" imgW="344" imgH="345" progId="TCLayout.ActiveDocument.1">
                  <p:embed/>
                </p:oleObj>
              </mc:Choice>
              <mc:Fallback>
                <p:oleObj name="think-cell Folie" r:id="rId33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28" name="Fußzeilenplatzhalter 27">
            <a:extLst>
              <a:ext uri="{FF2B5EF4-FFF2-40B4-BE49-F238E27FC236}">
                <a16:creationId xmlns:a16="http://schemas.microsoft.com/office/drawing/2014/main" id="{DB5CA36D-F619-49CB-BE27-07222FF59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Letna trgovska konferenca I Volkswagen I Ljubljana, medmrežje I 14. december 2021</a:t>
            </a:r>
            <a:endParaRPr lang="en-GB" noProof="0">
              <a:latin typeface="+mj-lt"/>
            </a:endParaRP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625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</p:sldLayoutIdLst>
  <p:hf hd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097543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name="think-cell Folie" r:id="rId33" imgW="344" imgH="345" progId="TCLayout.ActiveDocument.1">
                  <p:embed/>
                </p:oleObj>
              </mc:Choice>
              <mc:Fallback>
                <p:oleObj name="think-cell Folie" r:id="rId33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28" name="Fußzeilenplatzhalter 27">
            <a:extLst>
              <a:ext uri="{FF2B5EF4-FFF2-40B4-BE49-F238E27FC236}">
                <a16:creationId xmlns:a16="http://schemas.microsoft.com/office/drawing/2014/main" id="{DB5CA36D-F619-49CB-BE27-07222FF59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  <a:endParaRPr lang="en-GB" noProof="0">
              <a:latin typeface="+mj-lt"/>
            </a:endParaRP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2310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  <p:sldLayoutId id="2147483761" r:id="rId25"/>
    <p:sldLayoutId id="2147483762" r:id="rId26"/>
    <p:sldLayoutId id="2147483763" r:id="rId27"/>
  </p:sldLayoutIdLst>
  <p:hf hd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9053213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4" name="think-cell Folie" r:id="rId33" imgW="344" imgH="345" progId="TCLayout.ActiveDocument.1">
                  <p:embed/>
                </p:oleObj>
              </mc:Choice>
              <mc:Fallback>
                <p:oleObj name="think-cell Folie" r:id="rId33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28" name="Fußzeilenplatzhalter 27">
            <a:extLst>
              <a:ext uri="{FF2B5EF4-FFF2-40B4-BE49-F238E27FC236}">
                <a16:creationId xmlns:a16="http://schemas.microsoft.com/office/drawing/2014/main" id="{DB5CA36D-F619-49CB-BE27-07222FF59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  <a:endParaRPr lang="en-GB" noProof="0">
              <a:latin typeface="+mj-lt"/>
            </a:endParaRP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0401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</p:sldLayoutIdLst>
  <p:hf hd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D0A2FBD-586A-4A58-9CE7-EAB32825D0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427" y="6098124"/>
            <a:ext cx="796627" cy="703358"/>
          </a:xfrm>
          <a:prstGeom prst="rect">
            <a:avLst/>
          </a:prstGeom>
        </p:spPr>
      </p:pic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0545504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6" name="think-cell Folie" r:id="rId33" imgW="344" imgH="345" progId="TCLayout.ActiveDocument.1">
                  <p:embed/>
                </p:oleObj>
              </mc:Choice>
              <mc:Fallback>
                <p:oleObj name="think-cell Folie" r:id="rId33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 userDrawn="1"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 userDrawn="1"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Placeholder Subtitle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Third level</a:t>
            </a:r>
          </a:p>
          <a:p>
            <a:pPr lvl="4"/>
            <a:r>
              <a:rPr lang="en-GB" noProof="0"/>
              <a:t>Third level</a:t>
            </a:r>
          </a:p>
        </p:txBody>
      </p:sp>
      <p:sp>
        <p:nvSpPr>
          <p:cNvPr id="28" name="Fußzeilenplatzhalter 27">
            <a:extLst>
              <a:ext uri="{FF2B5EF4-FFF2-40B4-BE49-F238E27FC236}">
                <a16:creationId xmlns:a16="http://schemas.microsoft.com/office/drawing/2014/main" id="{DB5CA36D-F619-49CB-BE27-07222FF59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Creation date: mm.dd.yy | Responsible department for filing: xxxx-xx | CSD-Class: xx.x – xx years</a:t>
            </a:r>
            <a:endParaRPr lang="en-GB" noProof="0">
              <a:latin typeface="+mj-lt"/>
            </a:endParaRP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D9249B2F-9173-48D3-A5BC-90A6758C671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483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  <p:sldLayoutId id="2147483816" r:id="rId24"/>
    <p:sldLayoutId id="2147483817" r:id="rId25"/>
    <p:sldLayoutId id="2147483818" r:id="rId26"/>
    <p:sldLayoutId id="2147483819" r:id="rId27"/>
  </p:sldLayoutIdLst>
  <p:hf hd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0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3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4.xml"/><Relationship Id="rId6" Type="http://schemas.openxmlformats.org/officeDocument/2006/relationships/image" Target="../media/image22.jpeg"/><Relationship Id="rId11" Type="http://schemas.openxmlformats.org/officeDocument/2006/relationships/chart" Target="../charts/chart8.xml"/><Relationship Id="rId5" Type="http://schemas.openxmlformats.org/officeDocument/2006/relationships/chart" Target="../charts/chart4.xml"/><Relationship Id="rId10" Type="http://schemas.openxmlformats.org/officeDocument/2006/relationships/chart" Target="../charts/chart7.xml"/><Relationship Id="rId4" Type="http://schemas.openxmlformats.org/officeDocument/2006/relationships/image" Target="../media/image21.jpeg"/><Relationship Id="rId9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6ED7F-04A6-4A43-B3C3-54A76AA59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480" y="2227343"/>
            <a:ext cx="9144000" cy="664797"/>
          </a:xfrm>
        </p:spPr>
        <p:txBody>
          <a:bodyPr/>
          <a:lstStyle/>
          <a:p>
            <a:r>
              <a:rPr lang="sl-SI" dirty="0"/>
              <a:t>Letna </a:t>
            </a:r>
            <a:r>
              <a:rPr lang="de-DE" dirty="0" err="1"/>
              <a:t>novinarska</a:t>
            </a:r>
            <a:r>
              <a:rPr lang="sl-SI" dirty="0"/>
              <a:t> konferenca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BE8975E-C252-1244-A084-848847566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/>
              <a:t>Volkswagen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A84C5F0-E60E-3E41-8FAB-005AF25059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l-SI" dirty="0"/>
              <a:t>Ljubljana</a:t>
            </a:r>
            <a:r>
              <a:rPr lang="en-GB" dirty="0"/>
              <a:t> | </a:t>
            </a:r>
            <a:r>
              <a:rPr lang="sl-SI" dirty="0"/>
              <a:t>16.</a:t>
            </a:r>
            <a:r>
              <a:rPr lang="en-GB" dirty="0"/>
              <a:t> </a:t>
            </a:r>
            <a:r>
              <a:rPr lang="sl-SI" dirty="0"/>
              <a:t>December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54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887E97F-6F63-234B-9F1D-AC6616D5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Dosežki v letu 2021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B4ADF0B-BF60-144B-A4DE-DE4C01C329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9424" y="1486800"/>
            <a:ext cx="10757535" cy="4571100"/>
          </a:xfrm>
        </p:spPr>
        <p:txBody>
          <a:bodyPr/>
          <a:lstStyle/>
          <a:p>
            <a:pPr algn="just"/>
            <a:r>
              <a:rPr lang="sl-SI" dirty="0"/>
              <a:t>Leto 2021 smo pričeli zelo uspešno. Izreden štart! V drugem kvartalu smo žal že občutili prve zastoje pri proizvodnji. Navkljub vsem težavam nam je skupaj uspelo, da smo vseeno dosegli izjemno lep uspeh na slovenskem trgu. </a:t>
            </a:r>
            <a:endParaRPr lang="en-GB" dirty="0"/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15218E66-770E-4A68-942D-AB99718DE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6A1BE4A-DECB-43FD-986B-646A9FB3788A}"/>
              </a:ext>
            </a:extLst>
          </p:cNvPr>
          <p:cNvSpPr txBox="1"/>
          <p:nvPr/>
        </p:nvSpPr>
        <p:spPr>
          <a:xfrm>
            <a:off x="479425" y="3265056"/>
            <a:ext cx="4715692" cy="1261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sl-SI" sz="1800"/>
              <a:t>1. mesto na trgu osebnih vozil</a:t>
            </a: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sl-SI" sz="1800"/>
              <a:t>1. mesto na trgu fizičnih oseb</a:t>
            </a: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sl-SI" sz="1800"/>
              <a:t>1. mesto na trgu električnih vozil</a:t>
            </a: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sl-SI" sz="1800"/>
              <a:t>3. mesto na trgu gospodarskih vozil</a:t>
            </a:r>
          </a:p>
        </p:txBody>
      </p:sp>
      <p:pic>
        <p:nvPicPr>
          <p:cNvPr id="10" name="Slika 9" descr="Slika, ki vsebuje besede besedilo, drevo, zunanje, avtomobil&#10;&#10;Opis je samodejno ustvarjen">
            <a:extLst>
              <a:ext uri="{FF2B5EF4-FFF2-40B4-BE49-F238E27FC236}">
                <a16:creationId xmlns:a16="http://schemas.microsoft.com/office/drawing/2014/main" id="{7E87D1DA-0A97-4087-AFCB-9540632B1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82" y="2401804"/>
            <a:ext cx="5591504" cy="3729489"/>
          </a:xfrm>
          <a:prstGeom prst="rect">
            <a:avLst/>
          </a:prstGeom>
        </p:spPr>
      </p:pic>
      <p:sp>
        <p:nvSpPr>
          <p:cNvPr id="11" name="Označba mesta številke diapozitiva 10">
            <a:extLst>
              <a:ext uri="{FF2B5EF4-FFF2-40B4-BE49-F238E27FC236}">
                <a16:creationId xmlns:a16="http://schemas.microsoft.com/office/drawing/2014/main" id="{A4414DD3-1F3E-410F-BA6A-6A8BF03E798F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2</a:t>
            </a:fld>
            <a:endParaRPr lang="en-GB" sz="1000"/>
          </a:p>
        </p:txBody>
      </p:sp>
      <p:sp>
        <p:nvSpPr>
          <p:cNvPr id="12" name="Označba mesta noge 9">
            <a:extLst>
              <a:ext uri="{FF2B5EF4-FFF2-40B4-BE49-F238E27FC236}">
                <a16:creationId xmlns:a16="http://schemas.microsoft.com/office/drawing/2014/main" id="{833E3A4A-4779-4D82-83DE-67DED13A0340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24122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887E97F-6F63-234B-9F1D-AC6616D5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Produktne novosti 2021/2022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B4ADF0B-BF60-144B-A4DE-DE4C01C329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9425" y="1550323"/>
            <a:ext cx="10794103" cy="4821001"/>
          </a:xfrm>
        </p:spPr>
        <p:txBody>
          <a:bodyPr/>
          <a:lstStyle/>
          <a:p>
            <a:pPr algn="just"/>
            <a:r>
              <a:rPr lang="sl-SI" dirty="0"/>
              <a:t>Kljub zahtevnim razmeram smo uspeli na trg pripeljati veliko število novih in prenovljenih modelov. V letu 2022 bo še bolj pestro.</a:t>
            </a:r>
            <a:endParaRPr lang="en-GB" dirty="0"/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15218E66-770E-4A68-942D-AB99718DE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6A1BE4A-DECB-43FD-986B-646A9FB3788A}"/>
              </a:ext>
            </a:extLst>
          </p:cNvPr>
          <p:cNvSpPr txBox="1"/>
          <p:nvPr/>
        </p:nvSpPr>
        <p:spPr>
          <a:xfrm>
            <a:off x="7915386" y="3713448"/>
            <a:ext cx="10184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/>
              <a:t>ID.5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99DB26F-9610-4E7E-B1DD-1B4DF7F1FDAE}"/>
              </a:ext>
            </a:extLst>
          </p:cNvPr>
          <p:cNvSpPr txBox="1"/>
          <p:nvPr/>
        </p:nvSpPr>
        <p:spPr>
          <a:xfrm>
            <a:off x="2447678" y="3406394"/>
            <a:ext cx="16894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 dirty="0" err="1"/>
              <a:t>Tiguan</a:t>
            </a:r>
            <a:r>
              <a:rPr lang="sl-SI" sz="1800" dirty="0"/>
              <a:t> </a:t>
            </a:r>
            <a:r>
              <a:rPr lang="sl-SI" sz="1800" dirty="0" err="1"/>
              <a:t>Allspace</a:t>
            </a:r>
            <a:endParaRPr lang="sl-SI" sz="1800" dirty="0"/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D8C0D558-F9DD-4A38-8C25-4EF2A8C1FB27}"/>
              </a:ext>
            </a:extLst>
          </p:cNvPr>
          <p:cNvSpPr txBox="1"/>
          <p:nvPr/>
        </p:nvSpPr>
        <p:spPr>
          <a:xfrm>
            <a:off x="606402" y="3671130"/>
            <a:ext cx="1420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/>
              <a:t>Novi Polo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5758F304-0DA6-40E2-B93E-0095EC17F0E3}"/>
              </a:ext>
            </a:extLst>
          </p:cNvPr>
          <p:cNvSpPr txBox="1"/>
          <p:nvPr/>
        </p:nvSpPr>
        <p:spPr>
          <a:xfrm>
            <a:off x="783502" y="3138100"/>
            <a:ext cx="8725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/>
              <a:t>ID.4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8646191B-C57E-482F-B31A-7D0442C9A771}"/>
              </a:ext>
            </a:extLst>
          </p:cNvPr>
          <p:cNvSpPr txBox="1"/>
          <p:nvPr/>
        </p:nvSpPr>
        <p:spPr>
          <a:xfrm>
            <a:off x="833085" y="4333678"/>
            <a:ext cx="13336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 dirty="0" err="1"/>
              <a:t>Arteon</a:t>
            </a:r>
            <a:r>
              <a:rPr lang="sl-SI" sz="1800" dirty="0"/>
              <a:t>/SB R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0F3BAC45-C29D-447C-82F9-4F23DB28E11A}"/>
              </a:ext>
            </a:extLst>
          </p:cNvPr>
          <p:cNvSpPr txBox="1"/>
          <p:nvPr/>
        </p:nvSpPr>
        <p:spPr>
          <a:xfrm>
            <a:off x="7915386" y="3052338"/>
            <a:ext cx="10184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 err="1"/>
              <a:t>Taigo</a:t>
            </a:r>
            <a:endParaRPr lang="sl-SI" b="1"/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FD67BFB4-2964-43AF-9939-959D9E780115}"/>
              </a:ext>
            </a:extLst>
          </p:cNvPr>
          <p:cNvSpPr txBox="1"/>
          <p:nvPr/>
        </p:nvSpPr>
        <p:spPr>
          <a:xfrm>
            <a:off x="2391379" y="4879948"/>
            <a:ext cx="16894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/>
              <a:t>Novi </a:t>
            </a:r>
            <a:r>
              <a:rPr lang="sl-SI" b="1" err="1"/>
              <a:t>Caddy</a:t>
            </a:r>
            <a:endParaRPr lang="sl-SI" b="1"/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AC8A4024-BE28-4295-8AB9-0C202B3856A5}"/>
              </a:ext>
            </a:extLst>
          </p:cNvPr>
          <p:cNvSpPr txBox="1"/>
          <p:nvPr/>
        </p:nvSpPr>
        <p:spPr>
          <a:xfrm>
            <a:off x="7761561" y="4260911"/>
            <a:ext cx="759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/>
              <a:t>T-</a:t>
            </a:r>
            <a:r>
              <a:rPr lang="sl-SI" sz="1800" err="1"/>
              <a:t>Roc</a:t>
            </a:r>
            <a:endParaRPr lang="sl-SI" sz="1800"/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855767C0-BCDB-4DE4-9314-0D2D4CB02BB0}"/>
              </a:ext>
            </a:extLst>
          </p:cNvPr>
          <p:cNvSpPr txBox="1"/>
          <p:nvPr/>
        </p:nvSpPr>
        <p:spPr>
          <a:xfrm>
            <a:off x="2840768" y="4108849"/>
            <a:ext cx="92483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 dirty="0"/>
              <a:t>Golf R</a:t>
            </a: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44730034-5122-4103-A709-77B82C82B880}"/>
              </a:ext>
            </a:extLst>
          </p:cNvPr>
          <p:cNvSpPr txBox="1"/>
          <p:nvPr/>
        </p:nvSpPr>
        <p:spPr>
          <a:xfrm>
            <a:off x="479424" y="2318763"/>
            <a:ext cx="377761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sl-SI"/>
              <a:t>2021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39571683-39C1-418C-9088-1EBAB8C50872}"/>
              </a:ext>
            </a:extLst>
          </p:cNvPr>
          <p:cNvSpPr txBox="1"/>
          <p:nvPr/>
        </p:nvSpPr>
        <p:spPr>
          <a:xfrm>
            <a:off x="8791822" y="4133730"/>
            <a:ext cx="10184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 err="1"/>
              <a:t>ID.Buzz</a:t>
            </a:r>
            <a:endParaRPr lang="sl-SI" b="1"/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D86E81A7-5A49-48ED-983E-FF22FC2EF6DA}"/>
              </a:ext>
            </a:extLst>
          </p:cNvPr>
          <p:cNvSpPr txBox="1"/>
          <p:nvPr/>
        </p:nvSpPr>
        <p:spPr>
          <a:xfrm>
            <a:off x="9013881" y="3360227"/>
            <a:ext cx="216494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b="1"/>
              <a:t>T7 - </a:t>
            </a:r>
            <a:r>
              <a:rPr lang="sl-SI" b="1" err="1"/>
              <a:t>Multivan</a:t>
            </a:r>
            <a:endParaRPr lang="sl-SI" b="1"/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8BD2BF4D-070F-45FD-92F6-57E777FE989F}"/>
              </a:ext>
            </a:extLst>
          </p:cNvPr>
          <p:cNvSpPr txBox="1"/>
          <p:nvPr/>
        </p:nvSpPr>
        <p:spPr>
          <a:xfrm>
            <a:off x="9364961" y="3820636"/>
            <a:ext cx="149704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00"/>
              </a:spcBef>
            </a:pPr>
            <a:r>
              <a:rPr lang="sl-SI" sz="1800"/>
              <a:t>T-</a:t>
            </a:r>
            <a:r>
              <a:rPr lang="sl-SI" sz="1800" err="1"/>
              <a:t>Roc</a:t>
            </a:r>
            <a:r>
              <a:rPr lang="sl-SI" sz="1800"/>
              <a:t> </a:t>
            </a:r>
            <a:r>
              <a:rPr lang="sl-SI" sz="1800" err="1"/>
              <a:t>Cabrio</a:t>
            </a:r>
            <a:endParaRPr lang="sl-SI" sz="1800"/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A660ED2C-DED4-4A96-83A9-4E58971E902A}"/>
              </a:ext>
            </a:extLst>
          </p:cNvPr>
          <p:cNvSpPr txBox="1"/>
          <p:nvPr/>
        </p:nvSpPr>
        <p:spPr>
          <a:xfrm>
            <a:off x="7332844" y="2316682"/>
            <a:ext cx="377761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sl-SI"/>
              <a:t>2022</a:t>
            </a:r>
          </a:p>
        </p:txBody>
      </p:sp>
      <p:pic>
        <p:nvPicPr>
          <p:cNvPr id="4" name="Slika 3" descr="Slika, ki vsebuje besede zunanje, rumeno, transport, vožnja&#10;&#10;Opis je samodejno ustvarjen">
            <a:extLst>
              <a:ext uri="{FF2B5EF4-FFF2-40B4-BE49-F238E27FC236}">
                <a16:creationId xmlns:a16="http://schemas.microsoft.com/office/drawing/2014/main" id="{F1073480-14F2-4A59-A4D6-DC93139D2B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4252760" y="4371075"/>
            <a:ext cx="3080084" cy="2000250"/>
          </a:xfrm>
          <a:prstGeom prst="rect">
            <a:avLst/>
          </a:prstGeom>
        </p:spPr>
      </p:pic>
      <p:pic>
        <p:nvPicPr>
          <p:cNvPr id="25" name="Slika 24" descr="Slika, ki vsebuje besede besedilo, zunanje, cesta, avtomobil&#10;&#10;Opis je samodejno ustvarjen">
            <a:extLst>
              <a:ext uri="{FF2B5EF4-FFF2-40B4-BE49-F238E27FC236}">
                <a16:creationId xmlns:a16="http://schemas.microsoft.com/office/drawing/2014/main" id="{EE3C54C3-4640-4F59-AC59-0C8BE63FF7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257039" y="2316683"/>
            <a:ext cx="3080084" cy="2054392"/>
          </a:xfrm>
          <a:prstGeom prst="rect">
            <a:avLst/>
          </a:prstGeom>
        </p:spPr>
      </p:pic>
      <p:pic>
        <p:nvPicPr>
          <p:cNvPr id="27" name="Slika 26" descr="Slika, ki vsebuje besede trava, stavba, zunanje, avtomobil&#10;&#10;Opis je samodejno ustvarjen">
            <a:extLst>
              <a:ext uri="{FF2B5EF4-FFF2-40B4-BE49-F238E27FC236}">
                <a16:creationId xmlns:a16="http://schemas.microsoft.com/office/drawing/2014/main" id="{799D1A90-C13F-4CBE-AB4B-14BD948F5B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526670" y="4668910"/>
            <a:ext cx="1692740" cy="1689434"/>
          </a:xfrm>
          <a:prstGeom prst="rect">
            <a:avLst/>
          </a:prstGeom>
        </p:spPr>
      </p:pic>
      <p:pic>
        <p:nvPicPr>
          <p:cNvPr id="29" name="Slika 28">
            <a:extLst>
              <a:ext uri="{FF2B5EF4-FFF2-40B4-BE49-F238E27FC236}">
                <a16:creationId xmlns:a16="http://schemas.microsoft.com/office/drawing/2014/main" id="{78F97575-5BB9-499A-A793-1F16541511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8485294" y="4686472"/>
            <a:ext cx="2507826" cy="1670212"/>
          </a:xfrm>
          <a:prstGeom prst="rect">
            <a:avLst/>
          </a:prstGeom>
        </p:spPr>
      </p:pic>
      <p:sp>
        <p:nvSpPr>
          <p:cNvPr id="28" name="Označba mesta številke diapozitiva 10">
            <a:extLst>
              <a:ext uri="{FF2B5EF4-FFF2-40B4-BE49-F238E27FC236}">
                <a16:creationId xmlns:a16="http://schemas.microsoft.com/office/drawing/2014/main" id="{33061F94-AF14-4B7C-A7E0-CF8021670D45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3</a:t>
            </a:fld>
            <a:endParaRPr lang="en-GB" sz="1000"/>
          </a:p>
        </p:txBody>
      </p:sp>
      <p:sp>
        <p:nvSpPr>
          <p:cNvPr id="30" name="Označba mesta noge 9">
            <a:extLst>
              <a:ext uri="{FF2B5EF4-FFF2-40B4-BE49-F238E27FC236}">
                <a16:creationId xmlns:a16="http://schemas.microsoft.com/office/drawing/2014/main" id="{2C6AECE6-16A3-4FCB-AFEE-11D9D9988141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759822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ravokotnik 68"/>
          <p:cNvSpPr/>
          <p:nvPr/>
        </p:nvSpPr>
        <p:spPr>
          <a:xfrm>
            <a:off x="8191500" y="1470251"/>
            <a:ext cx="3530602" cy="43844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67"/>
          </a:p>
        </p:txBody>
      </p:sp>
      <p:sp>
        <p:nvSpPr>
          <p:cNvPr id="66" name="Pravokotnik 65"/>
          <p:cNvSpPr/>
          <p:nvPr/>
        </p:nvSpPr>
        <p:spPr>
          <a:xfrm>
            <a:off x="4724397" y="1470251"/>
            <a:ext cx="3378203" cy="43844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67"/>
          </a:p>
        </p:txBody>
      </p:sp>
      <p:sp>
        <p:nvSpPr>
          <p:cNvPr id="638121" name="Rectangle 169"/>
          <p:cNvSpPr>
            <a:spLocks noGrp="1" noChangeArrowheads="1"/>
          </p:cNvSpPr>
          <p:nvPr>
            <p:ph type="title"/>
          </p:nvPr>
        </p:nvSpPr>
        <p:spPr>
          <a:xfrm>
            <a:off x="524933" y="235201"/>
            <a:ext cx="10373784" cy="720197"/>
          </a:xfrm>
        </p:spPr>
        <p:txBody>
          <a:bodyPr/>
          <a:lstStyle/>
          <a:p>
            <a:r>
              <a:rPr lang="sl-SI"/>
              <a:t>Pregled trga novih vozil</a:t>
            </a:r>
            <a:br>
              <a:rPr lang="sl-SI">
                <a:latin typeface="+mn-lt"/>
              </a:rPr>
            </a:br>
            <a:r>
              <a:rPr lang="sl-SI">
                <a:latin typeface="+mn-lt"/>
              </a:rPr>
              <a:t>jan. – nov. 2021</a:t>
            </a:r>
            <a:endParaRPr lang="de-DE">
              <a:latin typeface="+mn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24931" y="1470251"/>
          <a:ext cx="4123268" cy="438445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90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900" b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mesto</a:t>
                      </a:r>
                      <a:endParaRPr lang="sl-SI" sz="19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900" b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znamka</a:t>
                      </a:r>
                      <a:endParaRPr lang="sl-SI" sz="19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900" b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št. registracij</a:t>
                      </a:r>
                      <a:endParaRPr lang="sl-SI" sz="19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8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1.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VW</a:t>
                      </a:r>
                      <a:endParaRPr lang="en-GB" sz="1800" b="1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8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7.472</a:t>
                      </a:r>
                      <a:endParaRPr lang="en-GB" sz="1800" b="1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b="0" u="none" strike="noStrike">
                          <a:effectLst/>
                          <a:latin typeface="+mn-lt"/>
                        </a:rPr>
                        <a:t> 2.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RENAULT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5.748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89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b="0" u="none" strike="noStrike">
                          <a:effectLst/>
                          <a:latin typeface="+mn-lt"/>
                        </a:rPr>
                        <a:t> 3.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ŠKODA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5.498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4.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HYUNDAI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3.498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5.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PEUGEOT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3.009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6.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KIA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2.738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7.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DACIA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2.489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8.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TOYOTA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1.956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9.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CITROËN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1.884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767">
                <a:tc>
                  <a:txBody>
                    <a:bodyPr/>
                    <a:lstStyle/>
                    <a:p>
                      <a:pPr algn="ctr" fontAlgn="b"/>
                      <a:r>
                        <a:rPr lang="sl-SI" sz="1500" u="none" strike="noStrike">
                          <a:effectLst/>
                          <a:latin typeface="+mn-lt"/>
                        </a:rPr>
                        <a:t> 10.</a:t>
                      </a:r>
                      <a:endParaRPr lang="sl-SI" sz="1500" b="0" i="0" u="none" strike="noStrike"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SEAT + CUPRA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500" b="0" i="0" u="none" strike="noStrike">
                          <a:effectLst/>
                          <a:latin typeface="+mn-lt"/>
                        </a:rPr>
                        <a:t>1.806</a:t>
                      </a:r>
                      <a:endParaRPr lang="en-GB" sz="15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724397" y="1467006"/>
          <a:ext cx="3378203" cy="406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8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399">
                <a:tc>
                  <a:txBody>
                    <a:bodyPr/>
                    <a:lstStyle/>
                    <a:p>
                      <a:pPr algn="ctr" fontAlgn="b"/>
                      <a:r>
                        <a:rPr lang="sl-SI" sz="1900" b="0" u="none" strike="noStrike">
                          <a:solidFill>
                            <a:schemeClr val="bg1"/>
                          </a:solidFill>
                          <a:effectLst/>
                        </a:rPr>
                        <a:t>Tržni delež v %</a:t>
                      </a:r>
                      <a:endParaRPr lang="sl-SI" sz="1900" b="0" i="0" u="none" strike="noStrike">
                        <a:solidFill>
                          <a:schemeClr val="bg1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4" name="Tabela 63"/>
          <p:cNvGraphicFramePr>
            <a:graphicFrameLocks noGrp="1"/>
          </p:cNvGraphicFramePr>
          <p:nvPr/>
        </p:nvGraphicFramePr>
        <p:xfrm>
          <a:off x="8191500" y="1470252"/>
          <a:ext cx="3550996" cy="373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0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3417">
                <a:tc>
                  <a:txBody>
                    <a:bodyPr/>
                    <a:lstStyle/>
                    <a:p>
                      <a:pPr algn="ctr"/>
                      <a:r>
                        <a:rPr lang="sl-SI" sz="1900" b="0">
                          <a:solidFill>
                            <a:schemeClr val="bg1"/>
                          </a:solidFill>
                          <a:latin typeface="+mn-lt"/>
                        </a:rPr>
                        <a:t>Sprememba TD</a:t>
                      </a:r>
                      <a:r>
                        <a:rPr lang="de-DE" sz="1900" b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sl-SI" sz="1900" b="0">
                          <a:solidFill>
                            <a:schemeClr val="bg1"/>
                          </a:solidFill>
                          <a:latin typeface="+mn-lt"/>
                        </a:rPr>
                        <a:t>v</a:t>
                      </a:r>
                      <a:r>
                        <a:rPr lang="de-DE" sz="1900" b="0">
                          <a:solidFill>
                            <a:schemeClr val="bg1"/>
                          </a:solidFill>
                          <a:latin typeface="+mn-lt"/>
                        </a:rPr>
                        <a:t> %°</a:t>
                      </a:r>
                      <a:endParaRPr lang="sl-SI" sz="19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rafikon 6"/>
          <p:cNvGraphicFramePr/>
          <p:nvPr/>
        </p:nvGraphicFramePr>
        <p:xfrm>
          <a:off x="4593589" y="1901623"/>
          <a:ext cx="3729916" cy="4173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7" name="Grafikon 66"/>
          <p:cNvGraphicFramePr/>
          <p:nvPr/>
        </p:nvGraphicFramePr>
        <p:xfrm>
          <a:off x="8273282" y="1649273"/>
          <a:ext cx="2625435" cy="4426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Označba mesta noge 9">
            <a:extLst>
              <a:ext uri="{FF2B5EF4-FFF2-40B4-BE49-F238E27FC236}">
                <a16:creationId xmlns:a16="http://schemas.microsoft.com/office/drawing/2014/main" id="{9B2E20F9-0C7C-47AC-AA1E-CE54DF9C9D2D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  <p:sp>
        <p:nvSpPr>
          <p:cNvPr id="14" name="Označba mesta številke diapozitiva 10">
            <a:extLst>
              <a:ext uri="{FF2B5EF4-FFF2-40B4-BE49-F238E27FC236}">
                <a16:creationId xmlns:a16="http://schemas.microsoft.com/office/drawing/2014/main" id="{E04775D2-6C93-480A-869F-FA82C59B221D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4</a:t>
            </a:fld>
            <a:endParaRPr lang="en-GB" sz="10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70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2">
            <a:extLst>
              <a:ext uri="{FF2B5EF4-FFF2-40B4-BE49-F238E27FC236}">
                <a16:creationId xmlns:a16="http://schemas.microsoft.com/office/drawing/2014/main" id="{DB00DCA0-F148-4405-B241-FB8E6CC89EA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98512" y="1368425"/>
          <a:ext cx="5010004" cy="4160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932">
                  <a:extLst>
                    <a:ext uri="{9D8B030D-6E8A-4147-A177-3AD203B41FA5}">
                      <a16:colId xmlns:a16="http://schemas.microsoft.com/office/drawing/2014/main" val="2980857226"/>
                    </a:ext>
                  </a:extLst>
                </a:gridCol>
                <a:gridCol w="1249349">
                  <a:extLst>
                    <a:ext uri="{9D8B030D-6E8A-4147-A177-3AD203B41FA5}">
                      <a16:colId xmlns:a16="http://schemas.microsoft.com/office/drawing/2014/main" val="112226399"/>
                    </a:ext>
                  </a:extLst>
                </a:gridCol>
                <a:gridCol w="1815295">
                  <a:extLst>
                    <a:ext uri="{9D8B030D-6E8A-4147-A177-3AD203B41FA5}">
                      <a16:colId xmlns:a16="http://schemas.microsoft.com/office/drawing/2014/main" val="6831784"/>
                    </a:ext>
                  </a:extLst>
                </a:gridCol>
                <a:gridCol w="1356428">
                  <a:extLst>
                    <a:ext uri="{9D8B030D-6E8A-4147-A177-3AD203B41FA5}">
                      <a16:colId xmlns:a16="http://schemas.microsoft.com/office/drawing/2014/main" val="356151136"/>
                    </a:ext>
                  </a:extLst>
                </a:gridCol>
              </a:tblGrid>
              <a:tr h="452293">
                <a:tc>
                  <a:txBody>
                    <a:bodyPr/>
                    <a:lstStyle/>
                    <a:p>
                      <a:pPr algn="ctr"/>
                      <a:r>
                        <a:rPr lang="sl-SI" sz="1600"/>
                        <a:t>Št.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/>
                        <a:t>Znamka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/>
                        <a:t>Št. registracij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6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0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 b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b="0">
                          <a:effectLst/>
                        </a:rPr>
                        <a:t>TESLA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b="0">
                          <a:effectLst/>
                        </a:rPr>
                        <a:t>Model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b="0">
                          <a:effectLst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4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Zoe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43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err="1">
                          <a:effectLst/>
                        </a:rPr>
                        <a:t>Twingo</a:t>
                      </a:r>
                      <a:endParaRPr lang="sl-SI" sz="15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07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1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ŠKODA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err="1">
                          <a:effectLst/>
                        </a:rPr>
                        <a:t>Enyaq</a:t>
                      </a:r>
                      <a:endParaRPr lang="sl-SI" sz="15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HYUNDAI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err="1">
                          <a:effectLst/>
                        </a:rPr>
                        <a:t>Kona</a:t>
                      </a:r>
                      <a:endParaRPr lang="sl-SI" sz="15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6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KIA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err="1">
                          <a:effectLst/>
                        </a:rPr>
                        <a:t>Niro</a:t>
                      </a:r>
                      <a:endParaRPr lang="sl-SI" sz="15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5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PEUGEOT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5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 err="1">
                          <a:effectLst/>
                        </a:rPr>
                        <a:t>Kangoo</a:t>
                      </a:r>
                      <a:r>
                        <a:rPr lang="sl-SI" sz="1500">
                          <a:effectLst/>
                        </a:rPr>
                        <a:t> Express Z.E.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500">
                          <a:effectLst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1143"/>
                  </a:ext>
                </a:extLst>
              </a:tr>
            </a:tbl>
          </a:graphicData>
        </a:graphic>
      </p:graphicFrame>
      <p:graphicFrame>
        <p:nvGraphicFramePr>
          <p:cNvPr id="26" name="Označba mesta vsebine 25">
            <a:extLst>
              <a:ext uri="{FF2B5EF4-FFF2-40B4-BE49-F238E27FC236}">
                <a16:creationId xmlns:a16="http://schemas.microsoft.com/office/drawing/2014/main" id="{1855E489-F536-4C9E-932C-0CB376B8F49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096000" y="1257010"/>
          <a:ext cx="5437909" cy="4707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Oblaček: upognjena črta 29">
            <a:extLst>
              <a:ext uri="{FF2B5EF4-FFF2-40B4-BE49-F238E27FC236}">
                <a16:creationId xmlns:a16="http://schemas.microsoft.com/office/drawing/2014/main" id="{C366C801-F7C3-4839-9795-5488D1DA5580}"/>
              </a:ext>
            </a:extLst>
          </p:cNvPr>
          <p:cNvSpPr/>
          <p:nvPr/>
        </p:nvSpPr>
        <p:spPr>
          <a:xfrm>
            <a:off x="7886701" y="1569028"/>
            <a:ext cx="1703378" cy="665017"/>
          </a:xfrm>
          <a:prstGeom prst="borderCallout2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>
                <a:latin typeface="VW Text Office" panose="020B0504040200000003" pitchFamily="34" charset="0"/>
              </a:rPr>
              <a:t>e-up! = 125 vozil</a:t>
            </a:r>
          </a:p>
          <a:p>
            <a:pPr algn="ctr"/>
            <a:r>
              <a:rPr lang="sl-SI" sz="1600">
                <a:latin typeface="VW Text Office" panose="020B0504040200000003" pitchFamily="34" charset="0"/>
              </a:rPr>
              <a:t>e-Golf = 329 vozil</a:t>
            </a:r>
          </a:p>
        </p:txBody>
      </p:sp>
      <p:sp>
        <p:nvSpPr>
          <p:cNvPr id="8" name="Naslov 3">
            <a:extLst>
              <a:ext uri="{FF2B5EF4-FFF2-40B4-BE49-F238E27FC236}">
                <a16:creationId xmlns:a16="http://schemas.microsoft.com/office/drawing/2014/main" id="{04B47195-D613-4E68-AAFC-6F5B248A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5201"/>
            <a:ext cx="10373784" cy="720197"/>
          </a:xfrm>
        </p:spPr>
        <p:txBody>
          <a:bodyPr/>
          <a:lstStyle/>
          <a:p>
            <a:r>
              <a:rPr lang="sl-SI" kern="100"/>
              <a:t>Prodaja električnih vozil</a:t>
            </a:r>
            <a:br>
              <a:rPr lang="sl-SI" kern="100"/>
            </a:br>
            <a:r>
              <a:rPr lang="sl-SI" b="1" kern="100"/>
              <a:t>jan. – nov. 2021</a:t>
            </a:r>
          </a:p>
        </p:txBody>
      </p:sp>
      <p:sp>
        <p:nvSpPr>
          <p:cNvPr id="10" name="Označba mesta noge 9">
            <a:extLst>
              <a:ext uri="{FF2B5EF4-FFF2-40B4-BE49-F238E27FC236}">
                <a16:creationId xmlns:a16="http://schemas.microsoft.com/office/drawing/2014/main" id="{B9777DC2-BF93-4C88-8B50-A2406DBC167D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err="1"/>
              <a:t>Letna</a:t>
            </a:r>
            <a:r>
              <a:rPr lang="en-GB" sz="1000"/>
              <a:t> </a:t>
            </a:r>
            <a:r>
              <a:rPr lang="en-GB" sz="1000" err="1"/>
              <a:t>trgovska</a:t>
            </a:r>
            <a:r>
              <a:rPr lang="en-GB" sz="1000"/>
              <a:t> </a:t>
            </a:r>
            <a:r>
              <a:rPr lang="en-GB" sz="1000" err="1"/>
              <a:t>konferenca</a:t>
            </a:r>
            <a:r>
              <a:rPr lang="en-GB" sz="1000"/>
              <a:t> I Volkswagen I Ljubljana, </a:t>
            </a:r>
            <a:r>
              <a:rPr lang="en-GB" sz="1000" err="1"/>
              <a:t>medmrežje</a:t>
            </a:r>
            <a:r>
              <a:rPr lang="en-GB" sz="1000"/>
              <a:t> I 14. </a:t>
            </a:r>
            <a:r>
              <a:rPr lang="en-GB" sz="1000" err="1"/>
              <a:t>december</a:t>
            </a:r>
            <a:r>
              <a:rPr lang="en-GB" sz="1000"/>
              <a:t> 2021</a:t>
            </a:r>
          </a:p>
        </p:txBody>
      </p:sp>
      <p:sp>
        <p:nvSpPr>
          <p:cNvPr id="11" name="Označba mesta številke diapozitiva 10">
            <a:extLst>
              <a:ext uri="{FF2B5EF4-FFF2-40B4-BE49-F238E27FC236}">
                <a16:creationId xmlns:a16="http://schemas.microsoft.com/office/drawing/2014/main" id="{DF7E57C7-A389-4E8B-B4F7-913753B6DD3E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5</a:t>
            </a:fld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358683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21734" y="249543"/>
            <a:ext cx="6137933" cy="120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79252" rtl="0" eaLnBrk="1" latinLnBrk="0" hangingPunct="1">
              <a:lnSpc>
                <a:spcPct val="103000"/>
              </a:lnSpc>
              <a:spcBef>
                <a:spcPct val="0"/>
              </a:spcBef>
              <a:buNone/>
              <a:defRPr sz="2000" b="1" kern="100" baseline="0">
                <a:solidFill>
                  <a:schemeClr val="tx1"/>
                </a:solidFill>
                <a:latin typeface="VW Head Office" panose="020B0503040200000003" pitchFamily="34" charset="0"/>
                <a:ea typeface="+mj-ea"/>
                <a:cs typeface="+mj-cs"/>
              </a:defRPr>
            </a:lvl1pPr>
          </a:lstStyle>
          <a:p>
            <a:r>
              <a:rPr lang="sl-SI" sz="2667"/>
              <a:t>Trg skupaj (jan.– nov. 2020/2021)</a:t>
            </a:r>
            <a:endParaRPr lang="en-GB" sz="2667"/>
          </a:p>
        </p:txBody>
      </p:sp>
      <p:sp>
        <p:nvSpPr>
          <p:cNvPr id="88" name="Desna puščica s črticami 87"/>
          <p:cNvSpPr/>
          <p:nvPr/>
        </p:nvSpPr>
        <p:spPr>
          <a:xfrm rot="16200000">
            <a:off x="10987868" y="-100191"/>
            <a:ext cx="674187" cy="1287261"/>
          </a:xfrm>
          <a:prstGeom prst="stripedRightArrow">
            <a:avLst>
              <a:gd name="adj1" fmla="val 74030"/>
              <a:gd name="adj2" fmla="val 17732"/>
            </a:avLst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867">
              <a:solidFill>
                <a:schemeClr val="bg1"/>
              </a:solidFill>
              <a:latin typeface="VW Text Office" panose="020B0504040200000003" pitchFamily="34" charset="0"/>
            </a:endParaRPr>
          </a:p>
        </p:txBody>
      </p:sp>
      <p:grpSp>
        <p:nvGrpSpPr>
          <p:cNvPr id="3" name="Skupina 2"/>
          <p:cNvGrpSpPr/>
          <p:nvPr/>
        </p:nvGrpSpPr>
        <p:grpSpPr>
          <a:xfrm>
            <a:off x="4317542" y="2530046"/>
            <a:ext cx="3720748" cy="3502796"/>
            <a:chOff x="-298068" y="1928780"/>
            <a:chExt cx="2790561" cy="2627097"/>
          </a:xfrm>
        </p:grpSpPr>
        <p:grpSp>
          <p:nvGrpSpPr>
            <p:cNvPr id="2" name="Skupina 1"/>
            <p:cNvGrpSpPr/>
            <p:nvPr/>
          </p:nvGrpSpPr>
          <p:grpSpPr>
            <a:xfrm>
              <a:off x="-298068" y="1971363"/>
              <a:ext cx="2419648" cy="2584514"/>
              <a:chOff x="-298068" y="1971363"/>
              <a:chExt cx="2419648" cy="2584514"/>
            </a:xfrm>
          </p:grpSpPr>
          <p:sp>
            <p:nvSpPr>
              <p:cNvPr id="90" name="Zaobljeni pravokotnik 89"/>
              <p:cNvSpPr>
                <a:spLocks noChangeAspect="1"/>
              </p:cNvSpPr>
              <p:nvPr/>
            </p:nvSpPr>
            <p:spPr>
              <a:xfrm>
                <a:off x="-298068" y="1971363"/>
                <a:ext cx="1408575" cy="258451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 sz="1867">
                  <a:latin typeface="VW Text Office" panose="020B0504040200000003" pitchFamily="34" charset="0"/>
                </a:endParaRPr>
              </a:p>
            </p:txBody>
          </p:sp>
          <p:sp>
            <p:nvSpPr>
              <p:cNvPr id="91" name="PoljeZBesedilom 90"/>
              <p:cNvSpPr txBox="1">
                <a:spLocks noChangeAspect="1"/>
              </p:cNvSpPr>
              <p:nvPr/>
            </p:nvSpPr>
            <p:spPr>
              <a:xfrm>
                <a:off x="1601227" y="1971363"/>
                <a:ext cx="520353" cy="537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/>
                <a:r>
                  <a:rPr lang="sl-SI" sz="5333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W Headline OT-Book"/>
                  </a:rPr>
                  <a:t>4</a:t>
                </a:r>
              </a:p>
            </p:txBody>
          </p:sp>
        </p:grpSp>
        <p:cxnSp>
          <p:nvCxnSpPr>
            <p:cNvPr id="96" name="Raven povezovalnik 95"/>
            <p:cNvCxnSpPr>
              <a:cxnSpLocks noChangeAspect="1"/>
            </p:cNvCxnSpPr>
            <p:nvPr/>
          </p:nvCxnSpPr>
          <p:spPr>
            <a:xfrm>
              <a:off x="1239981" y="1928780"/>
              <a:ext cx="1252512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Skupina 3"/>
          <p:cNvGrpSpPr/>
          <p:nvPr/>
        </p:nvGrpSpPr>
        <p:grpSpPr>
          <a:xfrm>
            <a:off x="323484" y="2560402"/>
            <a:ext cx="1737664" cy="748865"/>
            <a:chOff x="1913400" y="2637851"/>
            <a:chExt cx="1303248" cy="561649"/>
          </a:xfrm>
        </p:grpSpPr>
        <p:cxnSp>
          <p:nvCxnSpPr>
            <p:cNvPr id="97" name="Raven povezovalnik 96"/>
            <p:cNvCxnSpPr>
              <a:cxnSpLocks noChangeAspect="1"/>
            </p:cNvCxnSpPr>
            <p:nvPr/>
          </p:nvCxnSpPr>
          <p:spPr>
            <a:xfrm>
              <a:off x="1913400" y="2637851"/>
              <a:ext cx="130324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PoljeZBesedilom 97"/>
            <p:cNvSpPr txBox="1">
              <a:spLocks noChangeAspect="1"/>
            </p:cNvSpPr>
            <p:nvPr/>
          </p:nvSpPr>
          <p:spPr>
            <a:xfrm>
              <a:off x="2318479" y="2662310"/>
              <a:ext cx="520354" cy="5371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sl-SI" sz="5333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W Headline OT-Book"/>
                </a:rPr>
                <a:t>1</a:t>
              </a:r>
            </a:p>
          </p:txBody>
        </p:sp>
      </p:grpSp>
      <p:cxnSp>
        <p:nvCxnSpPr>
          <p:cNvPr id="104" name="Raven povezovalnik 103"/>
          <p:cNvCxnSpPr>
            <a:cxnSpLocks noChangeAspect="1"/>
          </p:cNvCxnSpPr>
          <p:nvPr/>
        </p:nvCxnSpPr>
        <p:spPr>
          <a:xfrm>
            <a:off x="2332212" y="2546576"/>
            <a:ext cx="16700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PoljeZBesedilom 104"/>
          <p:cNvSpPr txBox="1">
            <a:spLocks noChangeAspect="1"/>
          </p:cNvSpPr>
          <p:nvPr/>
        </p:nvSpPr>
        <p:spPr>
          <a:xfrm>
            <a:off x="2884278" y="2601568"/>
            <a:ext cx="693807" cy="71625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sl-SI" sz="5333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W Headline OT-Book"/>
              </a:rPr>
              <a:t>2</a:t>
            </a:r>
          </a:p>
        </p:txBody>
      </p:sp>
      <p:cxnSp>
        <p:nvCxnSpPr>
          <p:cNvPr id="110" name="Raven povezovalnik 109"/>
          <p:cNvCxnSpPr>
            <a:cxnSpLocks noChangeAspect="1"/>
          </p:cNvCxnSpPr>
          <p:nvPr/>
        </p:nvCxnSpPr>
        <p:spPr>
          <a:xfrm>
            <a:off x="4339374" y="2546576"/>
            <a:ext cx="173149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PoljeZBesedilom 110"/>
          <p:cNvSpPr txBox="1">
            <a:spLocks noChangeAspect="1"/>
          </p:cNvSpPr>
          <p:nvPr/>
        </p:nvSpPr>
        <p:spPr>
          <a:xfrm>
            <a:off x="4858216" y="2599358"/>
            <a:ext cx="693805" cy="7162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sl-SI" sz="5333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W Headline OT-Book"/>
              </a:rPr>
              <a:t>3</a:t>
            </a:r>
          </a:p>
        </p:txBody>
      </p:sp>
      <p:sp>
        <p:nvSpPr>
          <p:cNvPr id="121" name="PoljeZBesedilom 120"/>
          <p:cNvSpPr txBox="1">
            <a:spLocks noChangeAspect="1"/>
          </p:cNvSpPr>
          <p:nvPr/>
        </p:nvSpPr>
        <p:spPr>
          <a:xfrm>
            <a:off x="8038289" y="3830651"/>
            <a:ext cx="2094227" cy="18567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sl-SI" sz="1867">
              <a:latin typeface="VW Text Office" panose="020B0504040200000003" pitchFamily="34" charset="0"/>
            </a:endParaRPr>
          </a:p>
        </p:txBody>
      </p:sp>
      <p:cxnSp>
        <p:nvCxnSpPr>
          <p:cNvPr id="122" name="Raven povezovalnik 121"/>
          <p:cNvCxnSpPr>
            <a:cxnSpLocks noChangeAspect="1"/>
          </p:cNvCxnSpPr>
          <p:nvPr/>
        </p:nvCxnSpPr>
        <p:spPr>
          <a:xfrm>
            <a:off x="8315717" y="2544789"/>
            <a:ext cx="179296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PoljeZBesedilom 122"/>
          <p:cNvSpPr txBox="1">
            <a:spLocks noChangeAspect="1"/>
          </p:cNvSpPr>
          <p:nvPr/>
        </p:nvSpPr>
        <p:spPr>
          <a:xfrm>
            <a:off x="8870088" y="2601571"/>
            <a:ext cx="693805" cy="7162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sl-SI" sz="5333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W Headline OT-Book"/>
              </a:rPr>
              <a:t>5</a:t>
            </a:r>
          </a:p>
        </p:txBody>
      </p:sp>
      <p:sp>
        <p:nvSpPr>
          <p:cNvPr id="6" name="Zaobljeni pravokotnik 5"/>
          <p:cNvSpPr/>
          <p:nvPr/>
        </p:nvSpPr>
        <p:spPr>
          <a:xfrm>
            <a:off x="7213769" y="296334"/>
            <a:ext cx="2755854" cy="27093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867">
              <a:latin typeface="VW Text Office" panose="020B0504040200000003" pitchFamily="34" charset="0"/>
            </a:endParaRPr>
          </a:p>
        </p:txBody>
      </p:sp>
      <p:sp>
        <p:nvSpPr>
          <p:cNvPr id="7" name="PoljeZBesedilom 6"/>
          <p:cNvSpPr txBox="1"/>
          <p:nvPr/>
        </p:nvSpPr>
        <p:spPr>
          <a:xfrm>
            <a:off x="7272807" y="329867"/>
            <a:ext cx="609600" cy="3393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sl-SI" sz="1467">
                <a:latin typeface="VW Text Office" panose="020B0504040200000003" pitchFamily="34" charset="0"/>
              </a:rPr>
              <a:t>TRG 1-11.2020</a:t>
            </a:r>
          </a:p>
        </p:txBody>
      </p:sp>
      <p:sp>
        <p:nvSpPr>
          <p:cNvPr id="131" name="Zaobljeni pravokotnik 130"/>
          <p:cNvSpPr/>
          <p:nvPr/>
        </p:nvSpPr>
        <p:spPr>
          <a:xfrm>
            <a:off x="7219744" y="609600"/>
            <a:ext cx="3238151" cy="270933"/>
          </a:xfrm>
          <a:prstGeom prst="round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867">
              <a:latin typeface="VW Text Office" panose="020B0504040200000003" pitchFamily="34" charset="0"/>
            </a:endParaRPr>
          </a:p>
        </p:txBody>
      </p:sp>
      <p:sp>
        <p:nvSpPr>
          <p:cNvPr id="132" name="PoljeZBesedilom 131"/>
          <p:cNvSpPr txBox="1"/>
          <p:nvPr/>
        </p:nvSpPr>
        <p:spPr>
          <a:xfrm>
            <a:off x="7281273" y="634667"/>
            <a:ext cx="609600" cy="3393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sl-SI" sz="1467">
                <a:latin typeface="VW Text Office" panose="020B0504040200000003" pitchFamily="34" charset="0"/>
              </a:rPr>
              <a:t>TRG 1-11.2021</a:t>
            </a:r>
          </a:p>
        </p:txBody>
      </p:sp>
      <p:sp>
        <p:nvSpPr>
          <p:cNvPr id="133" name="PoljeZBesedilom 132"/>
          <p:cNvSpPr txBox="1"/>
          <p:nvPr/>
        </p:nvSpPr>
        <p:spPr>
          <a:xfrm>
            <a:off x="9140721" y="285303"/>
            <a:ext cx="609600" cy="3393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sl-SI" sz="1867" b="1">
                <a:latin typeface="+mj-lt"/>
              </a:rPr>
              <a:t>10.261</a:t>
            </a:r>
          </a:p>
        </p:txBody>
      </p:sp>
      <p:sp>
        <p:nvSpPr>
          <p:cNvPr id="134" name="PoljeZBesedilom 133"/>
          <p:cNvSpPr txBox="1"/>
          <p:nvPr/>
        </p:nvSpPr>
        <p:spPr>
          <a:xfrm>
            <a:off x="9644116" y="601673"/>
            <a:ext cx="609600" cy="3393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sl-SI" sz="1867" b="1">
                <a:latin typeface="+mj-lt"/>
              </a:rPr>
              <a:t>12.034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10954478" y="296334"/>
            <a:ext cx="704121" cy="55632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sl-SI" sz="2133" b="1" dirty="0">
                <a:solidFill>
                  <a:schemeClr val="bg1"/>
                </a:solidFill>
                <a:latin typeface="VW Text Office" panose="020B0504040200000003" pitchFamily="34" charset="0"/>
              </a:rPr>
              <a:t>+17,3%</a:t>
            </a:r>
          </a:p>
        </p:txBody>
      </p:sp>
      <p:pic>
        <p:nvPicPr>
          <p:cNvPr id="51" name="Picture 10" descr="http://www.carprousa.com/wp-content/uploads/2015/12/Ford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2" y="1480327"/>
            <a:ext cx="1224743" cy="9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" name="Grafikon 48"/>
          <p:cNvGraphicFramePr/>
          <p:nvPr/>
        </p:nvGraphicFramePr>
        <p:xfrm>
          <a:off x="427326" y="3379094"/>
          <a:ext cx="1566333" cy="2759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7" name="Pravokotnik 56"/>
          <p:cNvSpPr/>
          <p:nvPr/>
        </p:nvSpPr>
        <p:spPr>
          <a:xfrm>
            <a:off x="9906000" y="6167967"/>
            <a:ext cx="1032933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867">
              <a:latin typeface="VW Text Office" panose="020B0504040200000003" pitchFamily="34" charset="0"/>
            </a:endParaRPr>
          </a:p>
        </p:txBody>
      </p:sp>
      <p:pic>
        <p:nvPicPr>
          <p:cNvPr id="60" name="Picture 16" descr="Rezultat iskanja slik za renault logo 20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985" y="1615997"/>
            <a:ext cx="971176" cy="6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Rezultat iskanja slik za citroen logo 20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699" y="1490609"/>
            <a:ext cx="1062275" cy="79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" name="Grafikon 61"/>
          <p:cNvGraphicFramePr/>
          <p:nvPr/>
        </p:nvGraphicFramePr>
        <p:xfrm>
          <a:off x="2448014" y="3379094"/>
          <a:ext cx="1566333" cy="2759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5" name="Grafikon 64"/>
          <p:cNvGraphicFramePr/>
          <p:nvPr/>
        </p:nvGraphicFramePr>
        <p:xfrm>
          <a:off x="4504532" y="3379094"/>
          <a:ext cx="1566333" cy="2759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6" name="Grafikon 65"/>
          <p:cNvGraphicFramePr/>
          <p:nvPr/>
        </p:nvGraphicFramePr>
        <p:xfrm>
          <a:off x="6471956" y="3379094"/>
          <a:ext cx="1566333" cy="2759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67" name="Grafikon 66"/>
          <p:cNvGraphicFramePr/>
          <p:nvPr/>
        </p:nvGraphicFramePr>
        <p:xfrm>
          <a:off x="8468667" y="3379094"/>
          <a:ext cx="1566333" cy="2759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" name="PoljeZBesedilom 4"/>
          <p:cNvSpPr txBox="1"/>
          <p:nvPr/>
        </p:nvSpPr>
        <p:spPr>
          <a:xfrm rot="16200000">
            <a:off x="3185135" y="4008890"/>
            <a:ext cx="619863" cy="2263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sl-SI" sz="1867">
                <a:latin typeface="VW Headline OT-Book"/>
              </a:rPr>
              <a:t>2.555</a:t>
            </a:r>
          </a:p>
        </p:txBody>
      </p:sp>
      <p:pic>
        <p:nvPicPr>
          <p:cNvPr id="44" name="Slika 43">
            <a:extLst>
              <a:ext uri="{FF2B5EF4-FFF2-40B4-BE49-F238E27FC236}">
                <a16:creationId xmlns:a16="http://schemas.microsoft.com/office/drawing/2014/main" id="{9D2C7540-28FD-4F58-B9EC-BE128BC8DA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5645" y="1513343"/>
            <a:ext cx="766377" cy="844884"/>
          </a:xfrm>
          <a:prstGeom prst="rect">
            <a:avLst/>
          </a:prstGeom>
        </p:spPr>
      </p:pic>
      <p:sp>
        <p:nvSpPr>
          <p:cNvPr id="50" name="PoljeZBesedilom 49">
            <a:extLst>
              <a:ext uri="{FF2B5EF4-FFF2-40B4-BE49-F238E27FC236}">
                <a16:creationId xmlns:a16="http://schemas.microsoft.com/office/drawing/2014/main" id="{2BA05434-355B-4571-89E2-6BEAFDEA5B6D}"/>
              </a:ext>
            </a:extLst>
          </p:cNvPr>
          <p:cNvSpPr txBox="1"/>
          <p:nvPr/>
        </p:nvSpPr>
        <p:spPr>
          <a:xfrm rot="16200000">
            <a:off x="1188897" y="3720234"/>
            <a:ext cx="653323" cy="298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sl-SI" sz="1867">
                <a:latin typeface="VW Headline OT-Book"/>
              </a:rPr>
              <a:t>2.877</a:t>
            </a:r>
          </a:p>
        </p:txBody>
      </p:sp>
      <p:pic>
        <p:nvPicPr>
          <p:cNvPr id="53" name="Slika 52">
            <a:extLst>
              <a:ext uri="{FF2B5EF4-FFF2-40B4-BE49-F238E27FC236}">
                <a16:creationId xmlns:a16="http://schemas.microsoft.com/office/drawing/2014/main" id="{FE3FAEF8-84CA-4594-BDD7-5A89F1F1A4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42130" y="6032841"/>
            <a:ext cx="597249" cy="658431"/>
          </a:xfrm>
          <a:prstGeom prst="rect">
            <a:avLst/>
          </a:prstGeom>
        </p:spPr>
      </p:pic>
      <p:sp>
        <p:nvSpPr>
          <p:cNvPr id="46" name="PoljeZBesedilom 45">
            <a:extLst>
              <a:ext uri="{FF2B5EF4-FFF2-40B4-BE49-F238E27FC236}">
                <a16:creationId xmlns:a16="http://schemas.microsoft.com/office/drawing/2014/main" id="{85066EA3-DADE-4E19-AFCB-B8C50FCC05C0}"/>
              </a:ext>
            </a:extLst>
          </p:cNvPr>
          <p:cNvSpPr txBox="1"/>
          <p:nvPr/>
        </p:nvSpPr>
        <p:spPr>
          <a:xfrm rot="16200000">
            <a:off x="5242090" y="4506614"/>
            <a:ext cx="619863" cy="2263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sl-SI" sz="1867">
                <a:latin typeface="VW Headline OT-Book"/>
              </a:rPr>
              <a:t>1.892</a:t>
            </a:r>
          </a:p>
        </p:txBody>
      </p:sp>
      <p:sp>
        <p:nvSpPr>
          <p:cNvPr id="52" name="PoljeZBesedilom 51">
            <a:extLst>
              <a:ext uri="{FF2B5EF4-FFF2-40B4-BE49-F238E27FC236}">
                <a16:creationId xmlns:a16="http://schemas.microsoft.com/office/drawing/2014/main" id="{5F045A21-A226-4796-B826-F521AFA3938C}"/>
              </a:ext>
            </a:extLst>
          </p:cNvPr>
          <p:cNvSpPr txBox="1"/>
          <p:nvPr/>
        </p:nvSpPr>
        <p:spPr>
          <a:xfrm rot="16200000">
            <a:off x="7214118" y="4938685"/>
            <a:ext cx="619863" cy="2263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sl-SI" sz="1867">
                <a:latin typeface="VW Headline OT-Book"/>
              </a:rPr>
              <a:t>1.279</a:t>
            </a:r>
          </a:p>
        </p:txBody>
      </p:sp>
      <p:sp>
        <p:nvSpPr>
          <p:cNvPr id="54" name="PoljeZBesedilom 53">
            <a:extLst>
              <a:ext uri="{FF2B5EF4-FFF2-40B4-BE49-F238E27FC236}">
                <a16:creationId xmlns:a16="http://schemas.microsoft.com/office/drawing/2014/main" id="{BF5B8CB4-CAE0-46C1-91B6-689B2A0FAE30}"/>
              </a:ext>
            </a:extLst>
          </p:cNvPr>
          <p:cNvSpPr txBox="1"/>
          <p:nvPr/>
        </p:nvSpPr>
        <p:spPr>
          <a:xfrm rot="16200000">
            <a:off x="9222397" y="5180157"/>
            <a:ext cx="619863" cy="2263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sl-SI" sz="1867">
                <a:latin typeface="VW Headline OT-Book"/>
              </a:rPr>
              <a:t>928</a:t>
            </a:r>
          </a:p>
        </p:txBody>
      </p:sp>
      <p:pic>
        <p:nvPicPr>
          <p:cNvPr id="56" name="Picture 8" descr="Peugeot Logo, history, meaning, symbol, PNG">
            <a:extLst>
              <a:ext uri="{FF2B5EF4-FFF2-40B4-BE49-F238E27FC236}">
                <a16:creationId xmlns:a16="http://schemas.microsoft.com/office/drawing/2014/main" id="{A8A4A93F-1C96-4846-A44B-7A4C707D7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0" r="24017"/>
          <a:stretch/>
        </p:blipFill>
        <p:spPr bwMode="auto">
          <a:xfrm>
            <a:off x="8870088" y="1480868"/>
            <a:ext cx="695221" cy="74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Označba mesta številke diapozitiva 12">
            <a:extLst>
              <a:ext uri="{FF2B5EF4-FFF2-40B4-BE49-F238E27FC236}">
                <a16:creationId xmlns:a16="http://schemas.microsoft.com/office/drawing/2014/main" id="{50F010F7-9105-49D7-84D0-8CACC8620105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50"/>
              <a:t>Stran</a:t>
            </a:r>
            <a:r>
              <a:rPr lang="en-GB" sz="1050"/>
              <a:t> </a:t>
            </a:r>
            <a:fld id="{D9249B2F-9173-48D3-A5BC-90A6758C671B}" type="slidenum">
              <a:rPr lang="en-GB" sz="1050" smtClean="0"/>
              <a:pPr algn="r"/>
              <a:t>6</a:t>
            </a:fld>
            <a:endParaRPr lang="en-GB" sz="1050"/>
          </a:p>
        </p:txBody>
      </p:sp>
      <p:sp>
        <p:nvSpPr>
          <p:cNvPr id="45" name="Označba mesta noge 9">
            <a:extLst>
              <a:ext uri="{FF2B5EF4-FFF2-40B4-BE49-F238E27FC236}">
                <a16:creationId xmlns:a16="http://schemas.microsoft.com/office/drawing/2014/main" id="{8677DC32-4E64-41B9-927F-3144E2F2D56B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2638805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12F309-721A-4BFE-9243-EB1A295D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5201"/>
            <a:ext cx="10373784" cy="360099"/>
          </a:xfrm>
        </p:spPr>
        <p:txBody>
          <a:bodyPr/>
          <a:lstStyle/>
          <a:p>
            <a:r>
              <a:rPr lang="sl-SI"/>
              <a:t>Produktne novosti 2022</a:t>
            </a:r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2FB1339B-FB10-4C22-B24A-923968B4286A}"/>
              </a:ext>
            </a:extLst>
          </p:cNvPr>
          <p:cNvCxnSpPr>
            <a:cxnSpLocks/>
          </p:cNvCxnSpPr>
          <p:nvPr/>
        </p:nvCxnSpPr>
        <p:spPr>
          <a:xfrm>
            <a:off x="0" y="3425419"/>
            <a:ext cx="12192000" cy="0"/>
          </a:xfrm>
          <a:prstGeom prst="line">
            <a:avLst/>
          </a:prstGeom>
          <a:ln w="31750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lipsa 8">
            <a:extLst>
              <a:ext uri="{FF2B5EF4-FFF2-40B4-BE49-F238E27FC236}">
                <a16:creationId xmlns:a16="http://schemas.microsoft.com/office/drawing/2014/main" id="{289F889A-0F2E-4CBC-AA78-F2F25FC1BFAA}"/>
              </a:ext>
            </a:extLst>
          </p:cNvPr>
          <p:cNvSpPr>
            <a:spLocks noChangeAspect="1"/>
          </p:cNvSpPr>
          <p:nvPr/>
        </p:nvSpPr>
        <p:spPr>
          <a:xfrm>
            <a:off x="922305" y="3351124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pic>
        <p:nvPicPr>
          <p:cNvPr id="1026" name="Picture 2" descr="New 2022 Volkswagen ID.5 unveiled with 323-mile range | Auto Express">
            <a:extLst>
              <a:ext uri="{FF2B5EF4-FFF2-40B4-BE49-F238E27FC236}">
                <a16:creationId xmlns:a16="http://schemas.microsoft.com/office/drawing/2014/main" id="{CBB71BBB-542C-474D-ADFF-A3E47D91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557" y="707510"/>
            <a:ext cx="3194366" cy="1800000"/>
          </a:xfrm>
          <a:prstGeom prst="rect">
            <a:avLst/>
          </a:prstGeom>
          <a:noFill/>
          <a:effectLst>
            <a:outerShdw blurRad="50800" dist="127000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2022 Volkswagen T-Roc Unveiled With A Raft Of Updates Inside &amp;amp; Out">
            <a:extLst>
              <a:ext uri="{FF2B5EF4-FFF2-40B4-BE49-F238E27FC236}">
                <a16:creationId xmlns:a16="http://schemas.microsoft.com/office/drawing/2014/main" id="{0318FC4D-1311-47F5-B145-6D864D016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946" y="3948972"/>
            <a:ext cx="3193355" cy="1800000"/>
          </a:xfrm>
          <a:prstGeom prst="rect">
            <a:avLst/>
          </a:prstGeom>
          <a:noFill/>
          <a:effectLst>
            <a:outerShdw blurRad="50800" dist="127000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wy Volkswagen Taigo to Nivus dla Europy. Czym się różni?">
            <a:extLst>
              <a:ext uri="{FF2B5EF4-FFF2-40B4-BE49-F238E27FC236}">
                <a16:creationId xmlns:a16="http://schemas.microsoft.com/office/drawing/2014/main" id="{46453AFD-B2B7-4141-8B68-B8637B8BA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8" r="2072" b="-1"/>
          <a:stretch/>
        </p:blipFill>
        <p:spPr bwMode="auto">
          <a:xfrm>
            <a:off x="524933" y="3948972"/>
            <a:ext cx="3194366" cy="1800000"/>
          </a:xfrm>
          <a:prstGeom prst="rect">
            <a:avLst/>
          </a:prstGeom>
          <a:noFill/>
          <a:effectLst>
            <a:outerShdw blurRad="50800" dist="127000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049CB05F-E89A-498C-9B21-5B646D28A7FD}"/>
              </a:ext>
            </a:extLst>
          </p:cNvPr>
          <p:cNvSpPr txBox="1"/>
          <p:nvPr/>
        </p:nvSpPr>
        <p:spPr>
          <a:xfrm>
            <a:off x="1845341" y="5842714"/>
            <a:ext cx="553549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 err="1">
                <a:latin typeface="VW Text Office" panose="020B0504040200000003" pitchFamily="34" charset="0"/>
              </a:rPr>
              <a:t>Taigo</a:t>
            </a:r>
            <a:endParaRPr lang="sl-SI" sz="2000" b="1">
              <a:latin typeface="VW Text Office" panose="020B0504040200000003" pitchFamily="34" charset="0"/>
            </a:endParaRP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961C1B02-E49F-420F-8A44-6ECCDC2B95DB}"/>
              </a:ext>
            </a:extLst>
          </p:cNvPr>
          <p:cNvSpPr txBox="1"/>
          <p:nvPr/>
        </p:nvSpPr>
        <p:spPr>
          <a:xfrm>
            <a:off x="5056552" y="2658687"/>
            <a:ext cx="550375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ID.5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D0BA8789-13CC-435B-BE69-5DB74C8F2E79}"/>
              </a:ext>
            </a:extLst>
          </p:cNvPr>
          <p:cNvSpPr txBox="1"/>
          <p:nvPr/>
        </p:nvSpPr>
        <p:spPr>
          <a:xfrm>
            <a:off x="5969109" y="5842713"/>
            <a:ext cx="373115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Prenovljena T-ROC in T-ROC </a:t>
            </a:r>
            <a:r>
              <a:rPr lang="sl-SI" sz="2000" b="1" err="1">
                <a:latin typeface="VW Text Office" panose="020B0504040200000003" pitchFamily="34" charset="0"/>
              </a:rPr>
              <a:t>Cabrio</a:t>
            </a:r>
            <a:endParaRPr lang="sl-SI" sz="2000" b="1">
              <a:latin typeface="VW Text Office" panose="020B0504040200000003" pitchFamily="34" charset="0"/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44173E8B-9B42-4884-BF2A-90AB5021FF05}"/>
              </a:ext>
            </a:extLst>
          </p:cNvPr>
          <p:cNvSpPr txBox="1"/>
          <p:nvPr/>
        </p:nvSpPr>
        <p:spPr>
          <a:xfrm>
            <a:off x="701089" y="3547453"/>
            <a:ext cx="705321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Januar</a:t>
            </a:r>
          </a:p>
        </p:txBody>
      </p:sp>
      <p:sp>
        <p:nvSpPr>
          <p:cNvPr id="22" name="Elipsa 21">
            <a:extLst>
              <a:ext uri="{FF2B5EF4-FFF2-40B4-BE49-F238E27FC236}">
                <a16:creationId xmlns:a16="http://schemas.microsoft.com/office/drawing/2014/main" id="{C8D3E4D7-D842-411D-AEA7-D8066553B8A5}"/>
              </a:ext>
            </a:extLst>
          </p:cNvPr>
          <p:cNvSpPr>
            <a:spLocks noChangeAspect="1"/>
          </p:cNvSpPr>
          <p:nvPr/>
        </p:nvSpPr>
        <p:spPr>
          <a:xfrm>
            <a:off x="3082023" y="3341713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A0E26D86-94C4-4C7C-9FC9-2E6140097096}"/>
              </a:ext>
            </a:extLst>
          </p:cNvPr>
          <p:cNvSpPr txBox="1"/>
          <p:nvPr/>
        </p:nvSpPr>
        <p:spPr>
          <a:xfrm>
            <a:off x="2799380" y="3536627"/>
            <a:ext cx="828175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Februar</a:t>
            </a:r>
          </a:p>
        </p:txBody>
      </p:sp>
      <p:sp>
        <p:nvSpPr>
          <p:cNvPr id="26" name="Elipsa 25">
            <a:extLst>
              <a:ext uri="{FF2B5EF4-FFF2-40B4-BE49-F238E27FC236}">
                <a16:creationId xmlns:a16="http://schemas.microsoft.com/office/drawing/2014/main" id="{F0F23338-7C28-45B5-BCAF-A086969F2C4C}"/>
              </a:ext>
            </a:extLst>
          </p:cNvPr>
          <p:cNvSpPr>
            <a:spLocks noChangeAspect="1"/>
          </p:cNvSpPr>
          <p:nvPr/>
        </p:nvSpPr>
        <p:spPr>
          <a:xfrm>
            <a:off x="7422306" y="3335426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184F1DD1-8651-4156-B436-F0FC7774763D}"/>
              </a:ext>
            </a:extLst>
          </p:cNvPr>
          <p:cNvSpPr txBox="1"/>
          <p:nvPr/>
        </p:nvSpPr>
        <p:spPr>
          <a:xfrm>
            <a:off x="7298873" y="3566160"/>
            <a:ext cx="509755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April</a:t>
            </a:r>
          </a:p>
        </p:txBody>
      </p:sp>
      <p:sp>
        <p:nvSpPr>
          <p:cNvPr id="28" name="Elipsa 27">
            <a:extLst>
              <a:ext uri="{FF2B5EF4-FFF2-40B4-BE49-F238E27FC236}">
                <a16:creationId xmlns:a16="http://schemas.microsoft.com/office/drawing/2014/main" id="{1671544A-3EF2-4C8D-A7D4-1CC1F753195E}"/>
              </a:ext>
            </a:extLst>
          </p:cNvPr>
          <p:cNvSpPr>
            <a:spLocks noChangeAspect="1"/>
          </p:cNvSpPr>
          <p:nvPr/>
        </p:nvSpPr>
        <p:spPr>
          <a:xfrm>
            <a:off x="5241740" y="3339579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29" name="PoljeZBesedilom 28">
            <a:extLst>
              <a:ext uri="{FF2B5EF4-FFF2-40B4-BE49-F238E27FC236}">
                <a16:creationId xmlns:a16="http://schemas.microsoft.com/office/drawing/2014/main" id="{A7DC94E0-AF3E-4DA7-AD2C-FFFA5090A9FA}"/>
              </a:ext>
            </a:extLst>
          </p:cNvPr>
          <p:cNvSpPr txBox="1"/>
          <p:nvPr/>
        </p:nvSpPr>
        <p:spPr>
          <a:xfrm>
            <a:off x="5035037" y="3547453"/>
            <a:ext cx="676788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Marec</a:t>
            </a:r>
          </a:p>
        </p:txBody>
      </p:sp>
      <p:sp>
        <p:nvSpPr>
          <p:cNvPr id="30" name="Elipsa 29">
            <a:extLst>
              <a:ext uri="{FF2B5EF4-FFF2-40B4-BE49-F238E27FC236}">
                <a16:creationId xmlns:a16="http://schemas.microsoft.com/office/drawing/2014/main" id="{EC345FDC-E0AB-4C91-AFE3-8244512E6241}"/>
              </a:ext>
            </a:extLst>
          </p:cNvPr>
          <p:cNvSpPr>
            <a:spLocks noChangeAspect="1"/>
          </p:cNvSpPr>
          <p:nvPr/>
        </p:nvSpPr>
        <p:spPr>
          <a:xfrm>
            <a:off x="9568815" y="3335426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31" name="PoljeZBesedilom 30">
            <a:extLst>
              <a:ext uri="{FF2B5EF4-FFF2-40B4-BE49-F238E27FC236}">
                <a16:creationId xmlns:a16="http://schemas.microsoft.com/office/drawing/2014/main" id="{9874C6EE-AF19-415E-A2B0-672AA8073409}"/>
              </a:ext>
            </a:extLst>
          </p:cNvPr>
          <p:cNvSpPr txBox="1"/>
          <p:nvPr/>
        </p:nvSpPr>
        <p:spPr>
          <a:xfrm>
            <a:off x="9491869" y="3584367"/>
            <a:ext cx="416781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Maj</a:t>
            </a:r>
          </a:p>
        </p:txBody>
      </p:sp>
      <p:sp>
        <p:nvSpPr>
          <p:cNvPr id="32" name="Elipsa 31">
            <a:extLst>
              <a:ext uri="{FF2B5EF4-FFF2-40B4-BE49-F238E27FC236}">
                <a16:creationId xmlns:a16="http://schemas.microsoft.com/office/drawing/2014/main" id="{B2E4F28A-7D54-4FD6-8DA8-CA4CD05E25FF}"/>
              </a:ext>
            </a:extLst>
          </p:cNvPr>
          <p:cNvSpPr>
            <a:spLocks noChangeAspect="1"/>
          </p:cNvSpPr>
          <p:nvPr/>
        </p:nvSpPr>
        <p:spPr>
          <a:xfrm>
            <a:off x="11723352" y="3344337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33" name="PoljeZBesedilom 32">
            <a:extLst>
              <a:ext uri="{FF2B5EF4-FFF2-40B4-BE49-F238E27FC236}">
                <a16:creationId xmlns:a16="http://schemas.microsoft.com/office/drawing/2014/main" id="{F6272A40-4E84-405B-BC26-680E7608CB89}"/>
              </a:ext>
            </a:extLst>
          </p:cNvPr>
          <p:cNvSpPr txBox="1"/>
          <p:nvPr/>
        </p:nvSpPr>
        <p:spPr>
          <a:xfrm>
            <a:off x="11566170" y="3571334"/>
            <a:ext cx="488916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sl-SI" sz="2000" b="1">
                <a:latin typeface="VW Text Office" panose="020B0504040200000003" pitchFamily="34" charset="0"/>
              </a:rPr>
              <a:t>Junij</a:t>
            </a:r>
          </a:p>
        </p:txBody>
      </p:sp>
      <p:pic>
        <p:nvPicPr>
          <p:cNvPr id="1032" name="Picture 8" descr="2022 Volkswagen T-Roc Facelift Revealed To Remind Us Of The Cabriolet SUV">
            <a:extLst>
              <a:ext uri="{FF2B5EF4-FFF2-40B4-BE49-F238E27FC236}">
                <a16:creationId xmlns:a16="http://schemas.microsoft.com/office/drawing/2014/main" id="{8868EB80-F441-430F-A9A1-7FF8416EF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628" y="3948972"/>
            <a:ext cx="3200000" cy="1800000"/>
          </a:xfrm>
          <a:prstGeom prst="rect">
            <a:avLst/>
          </a:prstGeom>
          <a:noFill/>
          <a:effectLst>
            <a:outerShdw blurRad="50800" dist="127000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Elipsa 34">
            <a:extLst>
              <a:ext uri="{FF2B5EF4-FFF2-40B4-BE49-F238E27FC236}">
                <a16:creationId xmlns:a16="http://schemas.microsoft.com/office/drawing/2014/main" id="{77C49EBE-B7B7-4AD9-99A1-10AE5981ECC1}"/>
              </a:ext>
            </a:extLst>
          </p:cNvPr>
          <p:cNvSpPr>
            <a:spLocks noChangeAspect="1"/>
          </p:cNvSpPr>
          <p:nvPr/>
        </p:nvSpPr>
        <p:spPr>
          <a:xfrm>
            <a:off x="922305" y="3339579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36" name="Elipsa 35">
            <a:extLst>
              <a:ext uri="{FF2B5EF4-FFF2-40B4-BE49-F238E27FC236}">
                <a16:creationId xmlns:a16="http://schemas.microsoft.com/office/drawing/2014/main" id="{6FE04D8B-4991-4ECD-B9EA-6DAA45E7B14A}"/>
              </a:ext>
            </a:extLst>
          </p:cNvPr>
          <p:cNvSpPr>
            <a:spLocks noChangeAspect="1"/>
          </p:cNvSpPr>
          <p:nvPr/>
        </p:nvSpPr>
        <p:spPr>
          <a:xfrm>
            <a:off x="3093078" y="3342059"/>
            <a:ext cx="180000" cy="180000"/>
          </a:xfrm>
          <a:prstGeom prst="ellipse">
            <a:avLst/>
          </a:prstGeom>
          <a:solidFill>
            <a:srgbClr val="C00000"/>
          </a:solidFill>
          <a:ln w="31750">
            <a:solidFill>
              <a:srgbClr val="0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400">
              <a:latin typeface="VW Text Office" panose="020B0504040200000003" pitchFamily="34" charset="0"/>
            </a:endParaRPr>
          </a:p>
        </p:txBody>
      </p:sp>
      <p:sp>
        <p:nvSpPr>
          <p:cNvPr id="37" name="Označba mesta številke diapozitiva 10">
            <a:extLst>
              <a:ext uri="{FF2B5EF4-FFF2-40B4-BE49-F238E27FC236}">
                <a16:creationId xmlns:a16="http://schemas.microsoft.com/office/drawing/2014/main" id="{26995388-8793-435B-AB4E-6DEAE3B32627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7</a:t>
            </a:fld>
            <a:endParaRPr lang="en-GB" sz="1000"/>
          </a:p>
        </p:txBody>
      </p:sp>
      <p:sp>
        <p:nvSpPr>
          <p:cNvPr id="38" name="Označba mesta noge 9">
            <a:extLst>
              <a:ext uri="{FF2B5EF4-FFF2-40B4-BE49-F238E27FC236}">
                <a16:creationId xmlns:a16="http://schemas.microsoft.com/office/drawing/2014/main" id="{E61DB998-D932-460A-AAD7-156C986B4B0A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039661714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chemeClr val="bg1"/>
                </a:solidFill>
              </a:rPr>
              <a:t>ID. Hub</a:t>
            </a:r>
            <a:endParaRPr lang="de-DE" b="1">
              <a:solidFill>
                <a:schemeClr val="bg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>
                <a:solidFill>
                  <a:schemeClr val="bg1"/>
                </a:solidFill>
              </a:rPr>
              <a:t>Center mobilne prihodnosti Volkswagen</a:t>
            </a:r>
            <a:endParaRPr lang="de-DE">
              <a:solidFill>
                <a:schemeClr val="bg1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52340CD-8586-4B11-869B-03232E140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642705" cy="8469823"/>
          </a:xfrm>
          <a:prstGeom prst="rect">
            <a:avLst/>
          </a:prstGeom>
        </p:spPr>
      </p:pic>
      <p:sp>
        <p:nvSpPr>
          <p:cNvPr id="7" name="Naslov 2">
            <a:extLst>
              <a:ext uri="{FF2B5EF4-FFF2-40B4-BE49-F238E27FC236}">
                <a16:creationId xmlns:a16="http://schemas.microsoft.com/office/drawing/2014/main" id="{43167C3A-E596-4D96-837C-8E7101B887EF}"/>
              </a:ext>
            </a:extLst>
          </p:cNvPr>
          <p:cNvSpPr txBox="1">
            <a:spLocks/>
          </p:cNvSpPr>
          <p:nvPr/>
        </p:nvSpPr>
        <p:spPr bwMode="gray">
          <a:xfrm>
            <a:off x="478801" y="309600"/>
            <a:ext cx="11233774" cy="10248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12191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spc="13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800" b="1">
                <a:solidFill>
                  <a:schemeClr val="bg1"/>
                </a:solidFill>
              </a:rPr>
              <a:t>Novi </a:t>
            </a:r>
            <a:r>
              <a:rPr lang="sl-SI" sz="4800" b="1" err="1">
                <a:solidFill>
                  <a:schemeClr val="bg1"/>
                </a:solidFill>
              </a:rPr>
              <a:t>Taigo</a:t>
            </a:r>
            <a:br>
              <a:rPr lang="sl-SI" b="1"/>
            </a:br>
            <a:endParaRPr lang="en-US" b="1"/>
          </a:p>
        </p:txBody>
      </p:sp>
      <p:sp>
        <p:nvSpPr>
          <p:cNvPr id="9" name="Označba mesta številke diapozitiva 10">
            <a:extLst>
              <a:ext uri="{FF2B5EF4-FFF2-40B4-BE49-F238E27FC236}">
                <a16:creationId xmlns:a16="http://schemas.microsoft.com/office/drawing/2014/main" id="{BF5BAA63-B241-4952-9A08-91B53A1111A7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>
                <a:solidFill>
                  <a:schemeClr val="bg1"/>
                </a:solidFill>
              </a:rPr>
              <a:t>Stran</a:t>
            </a:r>
            <a:r>
              <a:rPr lang="en-GB" sz="1000">
                <a:solidFill>
                  <a:schemeClr val="bg1"/>
                </a:solidFill>
              </a:rPr>
              <a:t> </a:t>
            </a:r>
            <a:fld id="{D9249B2F-9173-48D3-A5BC-90A6758C671B}" type="slidenum">
              <a:rPr lang="en-GB" sz="1000" smtClean="0">
                <a:solidFill>
                  <a:schemeClr val="bg1"/>
                </a:solidFill>
              </a:rPr>
              <a:pPr algn="r"/>
              <a:t>8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0" name="Označba mesta noge 9">
            <a:extLst>
              <a:ext uri="{FF2B5EF4-FFF2-40B4-BE49-F238E27FC236}">
                <a16:creationId xmlns:a16="http://schemas.microsoft.com/office/drawing/2014/main" id="{C8A6807D-45D0-49EF-9033-D6CD9E88ED12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>
                <a:solidFill>
                  <a:schemeClr val="bg1"/>
                </a:solidFill>
              </a:rPr>
              <a:t>Letna</a:t>
            </a:r>
            <a:r>
              <a:rPr lang="en-GB" sz="1000" dirty="0">
                <a:solidFill>
                  <a:schemeClr val="bg1"/>
                </a:solidFill>
              </a:rPr>
              <a:t> </a:t>
            </a:r>
            <a:r>
              <a:rPr lang="sl-SI" sz="1000" dirty="0">
                <a:solidFill>
                  <a:schemeClr val="bg1"/>
                </a:solidFill>
              </a:rPr>
              <a:t>novinarska konferenca</a:t>
            </a:r>
            <a:r>
              <a:rPr lang="en-GB" sz="1000" dirty="0">
                <a:solidFill>
                  <a:schemeClr val="bg1"/>
                </a:solidFill>
              </a:rPr>
              <a:t> Volkswagen I Ljubljana</a:t>
            </a:r>
            <a:r>
              <a:rPr lang="sl-SI" sz="1000" dirty="0">
                <a:solidFill>
                  <a:schemeClr val="bg1"/>
                </a:solidFill>
              </a:rPr>
              <a:t> </a:t>
            </a:r>
            <a:r>
              <a:rPr lang="en-GB" sz="1000" dirty="0">
                <a:solidFill>
                  <a:schemeClr val="bg1"/>
                </a:solidFill>
              </a:rPr>
              <a:t>I 1</a:t>
            </a:r>
            <a:r>
              <a:rPr lang="sl-SI" sz="1000" dirty="0">
                <a:solidFill>
                  <a:schemeClr val="bg1"/>
                </a:solidFill>
              </a:rPr>
              <a:t>6</a:t>
            </a:r>
            <a:r>
              <a:rPr lang="en-GB" sz="1000" dirty="0">
                <a:solidFill>
                  <a:schemeClr val="bg1"/>
                </a:solidFill>
              </a:rPr>
              <a:t>. </a:t>
            </a:r>
            <a:r>
              <a:rPr lang="en-GB" sz="1000" dirty="0" err="1">
                <a:solidFill>
                  <a:schemeClr val="bg1"/>
                </a:solidFill>
              </a:rPr>
              <a:t>december</a:t>
            </a:r>
            <a:r>
              <a:rPr lang="en-GB" sz="1000" dirty="0">
                <a:solidFill>
                  <a:schemeClr val="bg1"/>
                </a:solidFill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50746180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761998A5-3391-47BF-AECE-C7DEF512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4949"/>
            <a:ext cx="10373784" cy="360099"/>
          </a:xfrm>
        </p:spPr>
        <p:txBody>
          <a:bodyPr/>
          <a:lstStyle/>
          <a:p>
            <a:r>
              <a:rPr lang="sl-SI"/>
              <a:t>Novi </a:t>
            </a:r>
            <a:r>
              <a:rPr lang="sl-SI" err="1"/>
              <a:t>Multivan</a:t>
            </a:r>
            <a:endParaRPr lang="en-US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F3074C95-4726-4E3B-8981-631A87BFE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130" y="6032841"/>
            <a:ext cx="597249" cy="658431"/>
          </a:xfrm>
          <a:prstGeom prst="rect">
            <a:avLst/>
          </a:prstGeom>
        </p:spPr>
      </p:pic>
      <p:sp>
        <p:nvSpPr>
          <p:cNvPr id="8" name="Text Box 17">
            <a:extLst>
              <a:ext uri="{FF2B5EF4-FFF2-40B4-BE49-F238E27FC236}">
                <a16:creationId xmlns:a16="http://schemas.microsoft.com/office/drawing/2014/main" id="{3BF5C3DA-A2AF-4902-8729-6DC4CFC5062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8867" y="1050950"/>
            <a:ext cx="3781596" cy="2835896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  <p:txBody>
          <a:bodyPr wrap="square" lIns="102264" tIns="53177" rIns="102264" bIns="53177">
            <a:spAutoFit/>
          </a:bodyPr>
          <a:lstStyle/>
          <a:p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Predprodaja                15. oktober 2021</a:t>
            </a:r>
          </a:p>
          <a:p>
            <a:pPr marL="457189" indent="-457189">
              <a:buFontTx/>
              <a:buChar char="-"/>
            </a:pPr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Slovenska predstavitev februar 2022</a:t>
            </a:r>
          </a:p>
        </p:txBody>
      </p:sp>
      <p:pic>
        <p:nvPicPr>
          <p:cNvPr id="95234" name="Picture 2" descr="The new Multivan | Volkswagen Commercial Vehicles">
            <a:extLst>
              <a:ext uri="{FF2B5EF4-FFF2-40B4-BE49-F238E27FC236}">
                <a16:creationId xmlns:a16="http://schemas.microsoft.com/office/drawing/2014/main" id="{9AB566EA-88F5-44B1-8DD9-8BC76F451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84533"/>
            <a:ext cx="6968753" cy="391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značba mesta številke diapozitiva 12">
            <a:extLst>
              <a:ext uri="{FF2B5EF4-FFF2-40B4-BE49-F238E27FC236}">
                <a16:creationId xmlns:a16="http://schemas.microsoft.com/office/drawing/2014/main" id="{565F982E-9F77-4CD1-8C9A-0CC51CFD71F5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50"/>
              <a:t>Stran</a:t>
            </a:r>
            <a:r>
              <a:rPr lang="en-GB" sz="1050"/>
              <a:t> </a:t>
            </a:r>
            <a:fld id="{D9249B2F-9173-48D3-A5BC-90A6758C671B}" type="slidenum">
              <a:rPr lang="en-GB" sz="1050" smtClean="0"/>
              <a:pPr algn="r"/>
              <a:t>9</a:t>
            </a:fld>
            <a:endParaRPr lang="en-GB" sz="1050"/>
          </a:p>
        </p:txBody>
      </p:sp>
      <p:sp>
        <p:nvSpPr>
          <p:cNvPr id="12" name="Označba mesta noge 9">
            <a:extLst>
              <a:ext uri="{FF2B5EF4-FFF2-40B4-BE49-F238E27FC236}">
                <a16:creationId xmlns:a16="http://schemas.microsoft.com/office/drawing/2014/main" id="{670EF919-D510-4316-9492-F20FBF481634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802707932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761998A5-3391-47BF-AECE-C7DEF512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4949"/>
            <a:ext cx="10373784" cy="360099"/>
          </a:xfrm>
        </p:spPr>
        <p:txBody>
          <a:bodyPr/>
          <a:lstStyle/>
          <a:p>
            <a:r>
              <a:rPr lang="sl-SI"/>
              <a:t>Novi ID </a:t>
            </a:r>
            <a:r>
              <a:rPr lang="sl-SI" err="1"/>
              <a:t>Buzz</a:t>
            </a:r>
            <a:r>
              <a:rPr lang="sl-SI"/>
              <a:t> </a:t>
            </a:r>
            <a:r>
              <a:rPr lang="sl-SI" err="1"/>
              <a:t>Cargo</a:t>
            </a:r>
            <a:r>
              <a:rPr lang="sl-SI"/>
              <a:t> &amp; </a:t>
            </a:r>
            <a:r>
              <a:rPr lang="sl-SI" err="1"/>
              <a:t>People</a:t>
            </a:r>
            <a:endParaRPr lang="en-US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F3074C95-4726-4E3B-8981-631A87BFE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130" y="6032841"/>
            <a:ext cx="597249" cy="658431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48DA6DE3-68CD-48FB-9327-C161A7C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917" y="860907"/>
            <a:ext cx="7334864" cy="5501148"/>
          </a:xfrm>
          <a:prstGeom prst="rect">
            <a:avLst/>
          </a:prstGeom>
        </p:spPr>
      </p:pic>
      <p:sp>
        <p:nvSpPr>
          <p:cNvPr id="9" name="Text Box 17">
            <a:extLst>
              <a:ext uri="{FF2B5EF4-FFF2-40B4-BE49-F238E27FC236}">
                <a16:creationId xmlns:a16="http://schemas.microsoft.com/office/drawing/2014/main" id="{7AFFA541-69A7-4CAB-83DF-0EB5929FDBD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8867" y="1050949"/>
            <a:ext cx="3781596" cy="3615469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  <p:txBody>
          <a:bodyPr wrap="square" lIns="102264" tIns="53177" rIns="102264" bIns="53177">
            <a:spAutoFit/>
          </a:bodyPr>
          <a:lstStyle/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Svetovna premiera februar 2022</a:t>
            </a:r>
          </a:p>
          <a:p>
            <a:pPr marL="457189" indent="-457189">
              <a:buFontTx/>
              <a:buChar char="-"/>
            </a:pPr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Predprodaja maj 2022</a:t>
            </a:r>
          </a:p>
          <a:p>
            <a:pPr marL="457189" indent="-457189">
              <a:buFontTx/>
              <a:buChar char="-"/>
            </a:pPr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Slovenska predstavitev november 2022</a:t>
            </a:r>
          </a:p>
        </p:txBody>
      </p:sp>
      <p:sp>
        <p:nvSpPr>
          <p:cNvPr id="11" name="Označba mesta številke diapozitiva 12">
            <a:extLst>
              <a:ext uri="{FF2B5EF4-FFF2-40B4-BE49-F238E27FC236}">
                <a16:creationId xmlns:a16="http://schemas.microsoft.com/office/drawing/2014/main" id="{2B3950BE-604B-4EF9-AA52-1BBD6E9342D4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50"/>
              <a:t>Stran</a:t>
            </a:r>
            <a:r>
              <a:rPr lang="en-GB" sz="1050"/>
              <a:t> </a:t>
            </a:r>
            <a:fld id="{D9249B2F-9173-48D3-A5BC-90A6758C671B}" type="slidenum">
              <a:rPr lang="en-GB" sz="1050" smtClean="0"/>
              <a:pPr algn="r"/>
              <a:t>10</a:t>
            </a:fld>
            <a:endParaRPr lang="en-GB" sz="1050"/>
          </a:p>
        </p:txBody>
      </p:sp>
      <p:sp>
        <p:nvSpPr>
          <p:cNvPr id="12" name="Označba mesta noge 9">
            <a:extLst>
              <a:ext uri="{FF2B5EF4-FFF2-40B4-BE49-F238E27FC236}">
                <a16:creationId xmlns:a16="http://schemas.microsoft.com/office/drawing/2014/main" id="{B2F8AFA8-C9A6-459E-B3A1-313207DFF9F2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691991357"/>
      </p:ext>
    </p:extLst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761998A5-3391-47BF-AECE-C7DEF512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4949"/>
            <a:ext cx="10373784" cy="360099"/>
          </a:xfrm>
        </p:spPr>
        <p:txBody>
          <a:bodyPr/>
          <a:lstStyle/>
          <a:p>
            <a:r>
              <a:rPr lang="sl-SI"/>
              <a:t>Novi </a:t>
            </a:r>
            <a:r>
              <a:rPr lang="sl-SI" err="1"/>
              <a:t>Amarok</a:t>
            </a:r>
            <a:endParaRPr lang="en-US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F3074C95-4726-4E3B-8981-631A87BFE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130" y="6032841"/>
            <a:ext cx="597249" cy="658431"/>
          </a:xfrm>
          <a:prstGeom prst="rect">
            <a:avLst/>
          </a:prstGeom>
        </p:spPr>
      </p:pic>
      <p:sp>
        <p:nvSpPr>
          <p:cNvPr id="9" name="Text Box 17">
            <a:extLst>
              <a:ext uri="{FF2B5EF4-FFF2-40B4-BE49-F238E27FC236}">
                <a16:creationId xmlns:a16="http://schemas.microsoft.com/office/drawing/2014/main" id="{7AFFA541-69A7-4CAB-83DF-0EB5929FDBD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8867" y="1050950"/>
            <a:ext cx="3781596" cy="3615469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  <p:txBody>
          <a:bodyPr wrap="square" lIns="102264" tIns="53177" rIns="102264" bIns="53177">
            <a:spAutoFit/>
          </a:bodyPr>
          <a:lstStyle/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Svetovna premiera november 2022</a:t>
            </a:r>
          </a:p>
          <a:p>
            <a:pPr marL="457189" indent="-457189">
              <a:buFontTx/>
              <a:buChar char="-"/>
            </a:pPr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Predprodaja december 2022</a:t>
            </a:r>
          </a:p>
          <a:p>
            <a:pPr marL="457189" indent="-457189">
              <a:buFontTx/>
              <a:buChar char="-"/>
            </a:pPr>
            <a:endParaRPr lang="sl-SI" sz="2533">
              <a:latin typeface="+mj-lt"/>
            </a:endParaRPr>
          </a:p>
          <a:p>
            <a:pPr marL="457189" indent="-457189">
              <a:buFontTx/>
              <a:buChar char="-"/>
            </a:pPr>
            <a:r>
              <a:rPr lang="sl-SI" sz="2533">
                <a:latin typeface="+mj-lt"/>
              </a:rPr>
              <a:t>Slovenska predstavitev marec 2023</a:t>
            </a:r>
          </a:p>
        </p:txBody>
      </p:sp>
      <p:pic>
        <p:nvPicPr>
          <p:cNvPr id="89090" name="Picture 2" descr="AVTO FOKUS - Volkswagen Amarok: Novi amarok se počasi razkriva Novice">
            <a:extLst>
              <a:ext uri="{FF2B5EF4-FFF2-40B4-BE49-F238E27FC236}">
                <a16:creationId xmlns:a16="http://schemas.microsoft.com/office/drawing/2014/main" id="{2447F79E-D5D9-4C8C-966C-DCF322722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379" y="1248292"/>
            <a:ext cx="7164375" cy="412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značba mesta številke diapozitiva 12">
            <a:extLst>
              <a:ext uri="{FF2B5EF4-FFF2-40B4-BE49-F238E27FC236}">
                <a16:creationId xmlns:a16="http://schemas.microsoft.com/office/drawing/2014/main" id="{3E1E2217-60BF-4990-960E-A49A73D845FC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50"/>
              <a:t>Stran</a:t>
            </a:r>
            <a:r>
              <a:rPr lang="en-GB" sz="1050"/>
              <a:t> </a:t>
            </a:r>
            <a:fld id="{D9249B2F-9173-48D3-A5BC-90A6758C671B}" type="slidenum">
              <a:rPr lang="en-GB" sz="1050" smtClean="0"/>
              <a:pPr algn="r"/>
              <a:t>11</a:t>
            </a:fld>
            <a:endParaRPr lang="en-GB" sz="1050"/>
          </a:p>
        </p:txBody>
      </p:sp>
      <p:sp>
        <p:nvSpPr>
          <p:cNvPr id="13" name="Označba mesta noge 9">
            <a:extLst>
              <a:ext uri="{FF2B5EF4-FFF2-40B4-BE49-F238E27FC236}">
                <a16:creationId xmlns:a16="http://schemas.microsoft.com/office/drawing/2014/main" id="{05E74F42-1C53-4125-BE50-9F26A690BE8C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807340812"/>
      </p:ext>
    </p:extLst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besedilo, stavba&#10;&#10;Opis je samodejno ustvarjen">
            <a:extLst>
              <a:ext uri="{FF2B5EF4-FFF2-40B4-BE49-F238E27FC236}">
                <a16:creationId xmlns:a16="http://schemas.microsoft.com/office/drawing/2014/main" id="{9F579E49-AF95-4BB2-B80A-E8E761A484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45" b="16905"/>
          <a:stretch/>
        </p:blipFill>
        <p:spPr>
          <a:xfrm>
            <a:off x="0" y="0"/>
            <a:ext cx="12772164" cy="7818633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chemeClr val="bg1"/>
                </a:solidFill>
              </a:rPr>
              <a:t>ID. Hub</a:t>
            </a:r>
            <a:endParaRPr lang="de-DE" b="1">
              <a:solidFill>
                <a:schemeClr val="bg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>
                <a:solidFill>
                  <a:schemeClr val="bg1"/>
                </a:solidFill>
              </a:rPr>
              <a:t>Center mobilne prihodnosti Volkswagen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Označba mesta številke diapozitiva 10">
            <a:extLst>
              <a:ext uri="{FF2B5EF4-FFF2-40B4-BE49-F238E27FC236}">
                <a16:creationId xmlns:a16="http://schemas.microsoft.com/office/drawing/2014/main" id="{7FB3D555-146B-4EF4-B70E-0D931AA2431E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>
                <a:solidFill>
                  <a:schemeClr val="bg1"/>
                </a:solidFill>
              </a:rPr>
              <a:t>Stran</a:t>
            </a:r>
            <a:r>
              <a:rPr lang="en-GB" sz="1000">
                <a:solidFill>
                  <a:schemeClr val="bg1"/>
                </a:solidFill>
              </a:rPr>
              <a:t> </a:t>
            </a:r>
            <a:fld id="{D9249B2F-9173-48D3-A5BC-90A6758C671B}" type="slidenum">
              <a:rPr lang="en-GB" sz="1000" smtClean="0">
                <a:solidFill>
                  <a:schemeClr val="bg1"/>
                </a:solidFill>
              </a:rPr>
              <a:pPr algn="r"/>
              <a:t>12</a:t>
            </a:fld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8" name="Označba mesta noge 9">
            <a:extLst>
              <a:ext uri="{FF2B5EF4-FFF2-40B4-BE49-F238E27FC236}">
                <a16:creationId xmlns:a16="http://schemas.microsoft.com/office/drawing/2014/main" id="{8F1C50D5-A4A8-4166-9819-A49C27E36D0C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31470136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2AE1216C-012F-44C0-BAFE-374A0F6CE0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/>
              <a:t>Obisk</a:t>
            </a:r>
            <a:endParaRPr lang="en-U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911CAC63-97DC-44E3-91E4-ECA96FE6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/>
              <a:t>ID. Hub</a:t>
            </a:r>
            <a:endParaRPr lang="en-US" b="1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3DEE5E90-0ACD-458F-A614-AEBF0CAEF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50"/>
          <a:stretch/>
        </p:blipFill>
        <p:spPr>
          <a:xfrm>
            <a:off x="402955" y="1462217"/>
            <a:ext cx="10531099" cy="4726085"/>
          </a:xfrm>
          <a:prstGeom prst="rect">
            <a:avLst/>
          </a:prstGeom>
        </p:spPr>
      </p:pic>
      <p:sp>
        <p:nvSpPr>
          <p:cNvPr id="9" name="Označba mesta številke diapozitiva 10">
            <a:extLst>
              <a:ext uri="{FF2B5EF4-FFF2-40B4-BE49-F238E27FC236}">
                <a16:creationId xmlns:a16="http://schemas.microsoft.com/office/drawing/2014/main" id="{373EC396-B940-4CC3-A836-86E1176F5F35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>
                <a:solidFill>
                  <a:schemeClr val="tx1">
                    <a:lumMod val="95000"/>
                    <a:lumOff val="5000"/>
                  </a:schemeClr>
                </a:solidFill>
              </a:rPr>
              <a:t>Stran</a:t>
            </a:r>
            <a:r>
              <a:rPr lang="en-GB" sz="10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fld id="{D9249B2F-9173-48D3-A5BC-90A6758C671B}" type="slidenum">
              <a:rPr lang="en-GB" sz="10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/>
              <a:t>13</a:t>
            </a:fld>
            <a:endParaRPr lang="en-GB" sz="1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Označba mesta noge 9">
            <a:extLst>
              <a:ext uri="{FF2B5EF4-FFF2-40B4-BE49-F238E27FC236}">
                <a16:creationId xmlns:a16="http://schemas.microsoft.com/office/drawing/2014/main" id="{F232180C-26A9-43C7-A11C-34422E5D3127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88325600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2AE1216C-012F-44C0-BAFE-374A0F6CE0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/>
              <a:t>Število testnih voženj</a:t>
            </a:r>
            <a:endParaRPr lang="en-U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911CAC63-97DC-44E3-91E4-ECA96FE6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/>
              <a:t>ID. Hub</a:t>
            </a:r>
            <a:endParaRPr lang="en-US" b="1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8CC3586-570D-441D-9BAD-17E710604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1" y="1663037"/>
            <a:ext cx="10158170" cy="4299699"/>
          </a:xfrm>
          <a:prstGeom prst="rect">
            <a:avLst/>
          </a:prstGeom>
        </p:spPr>
      </p:pic>
      <p:sp>
        <p:nvSpPr>
          <p:cNvPr id="8" name="Označba mesta številke diapozitiva 10">
            <a:extLst>
              <a:ext uri="{FF2B5EF4-FFF2-40B4-BE49-F238E27FC236}">
                <a16:creationId xmlns:a16="http://schemas.microsoft.com/office/drawing/2014/main" id="{587288D3-2030-401A-94DA-EF8EF3ABCF3E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>
                <a:solidFill>
                  <a:schemeClr val="tx1">
                    <a:lumMod val="95000"/>
                    <a:lumOff val="5000"/>
                  </a:schemeClr>
                </a:solidFill>
              </a:rPr>
              <a:t>Stran</a:t>
            </a:r>
            <a:r>
              <a:rPr lang="en-GB" sz="10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fld id="{D9249B2F-9173-48D3-A5BC-90A6758C671B}" type="slidenum">
              <a:rPr lang="en-GB" sz="10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 algn="r"/>
              <a:t>14</a:t>
            </a:fld>
            <a:endParaRPr lang="en-GB" sz="1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Označba mesta noge 9">
            <a:extLst>
              <a:ext uri="{FF2B5EF4-FFF2-40B4-BE49-F238E27FC236}">
                <a16:creationId xmlns:a16="http://schemas.microsoft.com/office/drawing/2014/main" id="{DB78A259-CFDE-4F53-AC90-5EE6A8D3C0AD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23029004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drevo, zunanje, nebo, transport&#10;&#10;Opis je samodejno ustvarjen">
            <a:extLst>
              <a:ext uri="{FF2B5EF4-FFF2-40B4-BE49-F238E27FC236}">
                <a16:creationId xmlns:a16="http://schemas.microsoft.com/office/drawing/2014/main" id="{9E843518-F58A-4411-AD0C-D637C4B19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358" y="1"/>
            <a:ext cx="6653283" cy="6858000"/>
          </a:xfrm>
          <a:prstGeom prst="rect">
            <a:avLst/>
          </a:prstGeom>
          <a:noFill/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03E5A17-6701-48D0-BCC0-3DAD8CCBF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999" y="2049472"/>
            <a:ext cx="5508000" cy="144039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endParaRPr lang="en-GB" sz="4800"/>
          </a:p>
          <a:p>
            <a:pPr>
              <a:spcAft>
                <a:spcPts val="600"/>
              </a:spcAft>
            </a:pPr>
            <a:r>
              <a:rPr lang="sl-SI" sz="4800"/>
              <a:t>Hvala.</a:t>
            </a:r>
            <a:endParaRPr lang="en-GB" sz="4800"/>
          </a:p>
        </p:txBody>
      </p:sp>
      <p:sp>
        <p:nvSpPr>
          <p:cNvPr id="6" name="Označba mesta številke diapozitiva 10">
            <a:extLst>
              <a:ext uri="{FF2B5EF4-FFF2-40B4-BE49-F238E27FC236}">
                <a16:creationId xmlns:a16="http://schemas.microsoft.com/office/drawing/2014/main" id="{579B4714-0630-4F19-9464-242DBEB7D82A}"/>
              </a:ext>
            </a:extLst>
          </p:cNvPr>
          <p:cNvSpPr txBox="1">
            <a:spLocks/>
          </p:cNvSpPr>
          <p:nvPr/>
        </p:nvSpPr>
        <p:spPr>
          <a:xfrm>
            <a:off x="479425" y="6548400"/>
            <a:ext cx="756000" cy="154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000"/>
              <a:t>Stran</a:t>
            </a:r>
            <a:r>
              <a:rPr lang="en-GB" sz="1000"/>
              <a:t> </a:t>
            </a:r>
            <a:fld id="{D9249B2F-9173-48D3-A5BC-90A6758C671B}" type="slidenum">
              <a:rPr lang="en-GB" sz="1000" smtClean="0"/>
              <a:pPr algn="r"/>
              <a:t>15</a:t>
            </a:fld>
            <a:endParaRPr lang="en-GB" sz="1000"/>
          </a:p>
        </p:txBody>
      </p:sp>
      <p:sp>
        <p:nvSpPr>
          <p:cNvPr id="7" name="Označba mesta noge 9">
            <a:extLst>
              <a:ext uri="{FF2B5EF4-FFF2-40B4-BE49-F238E27FC236}">
                <a16:creationId xmlns:a16="http://schemas.microsoft.com/office/drawing/2014/main" id="{67968CB5-8DDD-4ADD-81D7-24233AA431F8}"/>
              </a:ext>
            </a:extLst>
          </p:cNvPr>
          <p:cNvSpPr txBox="1">
            <a:spLocks/>
          </p:cNvSpPr>
          <p:nvPr/>
        </p:nvSpPr>
        <p:spPr>
          <a:xfrm>
            <a:off x="3765600" y="6551476"/>
            <a:ext cx="6516000" cy="1538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/>
              <a:t>Letna</a:t>
            </a:r>
            <a:r>
              <a:rPr lang="en-GB" sz="1000" dirty="0"/>
              <a:t> </a:t>
            </a:r>
            <a:r>
              <a:rPr lang="sl-SI" sz="1000" dirty="0"/>
              <a:t>novinarska konferenca</a:t>
            </a:r>
            <a:r>
              <a:rPr lang="en-GB" sz="1000" dirty="0"/>
              <a:t> Volkswagen I Ljubljana</a:t>
            </a:r>
            <a:r>
              <a:rPr lang="sl-SI" sz="1000" dirty="0"/>
              <a:t> </a:t>
            </a:r>
            <a:r>
              <a:rPr lang="en-GB" sz="1000" dirty="0"/>
              <a:t>I 1</a:t>
            </a:r>
            <a:r>
              <a:rPr lang="sl-SI" sz="1000" dirty="0"/>
              <a:t>6</a:t>
            </a:r>
            <a:r>
              <a:rPr lang="en-GB" sz="1000" dirty="0"/>
              <a:t>. </a:t>
            </a:r>
            <a:r>
              <a:rPr lang="en-GB" sz="1000" dirty="0" err="1"/>
              <a:t>december</a:t>
            </a:r>
            <a:r>
              <a:rPr lang="en-GB" sz="10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40477984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ESiuSiThmdB09qRK3rq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367ZbFSm2z5ysrD88Dw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pezRL0ISlaoTbHxjvTya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ESiuSiThmdB09qRK3rq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ESiuSiThmdB09qRK3rq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ESiuSiThmdB09qRK3rq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..iGOQduFsSKogLyZw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ESiuSiThmdB09qRK3rq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RIGHT" val="Templeton &amp; Webster GmbH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OL" val="Visual"/>
  <p:tag name="CATEGORY" val="Standard"/>
  <p:tag name="NAME" val="v_558"/>
</p:tagLst>
</file>

<file path=ppt/theme/theme1.xml><?xml version="1.0" encoding="utf-8"?>
<a:theme xmlns:a="http://schemas.openxmlformats.org/drawingml/2006/main" name="VW Master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29640"/>
    </a:custClr>
  </a:custClrLst>
  <a:extLst>
    <a:ext uri="{05A4C25C-085E-4340-85A3-A5531E510DB2}">
      <thm15:themeFamily xmlns:thm15="http://schemas.microsoft.com/office/thememl/2012/main" name="NBD_Master_EN_200812" id="{96F838B8-B19C-2C44-870F-E8A14C2DD4EF}" vid="{18E49EB4-438D-5F4F-AD88-E8B85A1685B9}"/>
    </a:ext>
  </a:extLst>
</a:theme>
</file>

<file path=ppt/theme/theme2.xml><?xml version="1.0" encoding="utf-8"?>
<a:theme xmlns:a="http://schemas.openxmlformats.org/drawingml/2006/main" name="1_VW Master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Master_scr14.potx" id="{BD7F9E0F-B6FE-45CA-945D-58720BD28236}" vid="{72A54E4A-E23A-4515-B1CF-2B8C9ECBB0F0}"/>
    </a:ext>
  </a:extLst>
</a:theme>
</file>

<file path=ppt/theme/theme3.xml><?xml version="1.0" encoding="utf-8"?>
<a:theme xmlns:a="http://schemas.openxmlformats.org/drawingml/2006/main" name="2_VW Master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Master_scr14.potx" id="{BD7F9E0F-B6FE-45CA-945D-58720BD28236}" vid="{72A54E4A-E23A-4515-B1CF-2B8C9ECBB0F0}"/>
    </a:ext>
  </a:extLst>
</a:theme>
</file>

<file path=ppt/theme/theme4.xml><?xml version="1.0" encoding="utf-8"?>
<a:theme xmlns:a="http://schemas.openxmlformats.org/drawingml/2006/main" name="3_VW Master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Master_scr14.potx" id="{BD7F9E0F-B6FE-45CA-945D-58720BD28236}" vid="{72A54E4A-E23A-4515-B1CF-2B8C9ECBB0F0}"/>
    </a:ext>
  </a:extLst>
</a:theme>
</file>

<file path=ppt/theme/theme5.xml><?xml version="1.0" encoding="utf-8"?>
<a:theme xmlns:a="http://schemas.openxmlformats.org/drawingml/2006/main" name="4_VW Master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Master_scr14.potx" id="{BD7F9E0F-B6FE-45CA-945D-58720BD28236}" vid="{72A54E4A-E23A-4515-B1CF-2B8C9ECBB0F0}"/>
    </a:ext>
  </a:extLst>
</a:theme>
</file>

<file path=ppt/theme/theme6.xml><?xml version="1.0" encoding="utf-8"?>
<a:theme xmlns:a="http://schemas.openxmlformats.org/drawingml/2006/main" name="Larissa">
  <a:themeElements>
    <a:clrScheme name="VW 5">
      <a:dk1>
        <a:sysClr val="windowText" lastClr="000000"/>
      </a:dk1>
      <a:lt1>
        <a:sysClr val="window" lastClr="FFFFFF"/>
      </a:lt1>
      <a:dk2>
        <a:srgbClr val="C2CACF"/>
      </a:dk2>
      <a:lt2>
        <a:srgbClr val="6A767D"/>
      </a:lt2>
      <a:accent1>
        <a:srgbClr val="00B0F0"/>
      </a:accent1>
      <a:accent2>
        <a:srgbClr val="001E50"/>
      </a:accent2>
      <a:accent3>
        <a:srgbClr val="0082D6"/>
      </a:accent3>
      <a:accent4>
        <a:srgbClr val="A9E3FF"/>
      </a:accent4>
      <a:accent5>
        <a:srgbClr val="B6BFC5"/>
      </a:accent5>
      <a:accent6>
        <a:srgbClr val="DFE4E8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">
  <a:themeElements>
    <a:clrScheme name="VW 5">
      <a:dk1>
        <a:sysClr val="windowText" lastClr="000000"/>
      </a:dk1>
      <a:lt1>
        <a:sysClr val="window" lastClr="FFFFFF"/>
      </a:lt1>
      <a:dk2>
        <a:srgbClr val="C2CACF"/>
      </a:dk2>
      <a:lt2>
        <a:srgbClr val="6A767D"/>
      </a:lt2>
      <a:accent1>
        <a:srgbClr val="00B0F0"/>
      </a:accent1>
      <a:accent2>
        <a:srgbClr val="001E50"/>
      </a:accent2>
      <a:accent3>
        <a:srgbClr val="0082D6"/>
      </a:accent3>
      <a:accent4>
        <a:srgbClr val="A9E3FF"/>
      </a:accent4>
      <a:accent5>
        <a:srgbClr val="B6BFC5"/>
      </a:accent5>
      <a:accent6>
        <a:srgbClr val="DFE4E8"/>
      </a:accent6>
      <a:hlink>
        <a:srgbClr val="001E50"/>
      </a:hlink>
      <a:folHlink>
        <a:srgbClr val="00B0F0"/>
      </a:folHlink>
    </a:clrScheme>
    <a:fontScheme name="VW">
      <a:majorFont>
        <a:latin typeface="VW Head Office"/>
        <a:ea typeface=""/>
        <a:cs typeface=""/>
      </a:majorFont>
      <a:minorFont>
        <a:latin typeface="VW Text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0321a77-1769-4a77-839a-2c60dc9fa764">
      <UserInfo>
        <DisplayName>Pecelin Sabrina (PSLO - SI/Ljubljana)</DisplayName>
        <AccountId>83</AccountId>
        <AccountType/>
      </UserInfo>
      <UserInfo>
        <DisplayName>Sasso Vesna (PSLO - SI/Ljubljana)</DisplayName>
        <AccountId>13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AD26304462164CB629FD0DAC70FA6B" ma:contentTypeVersion="13" ma:contentTypeDescription="Create a new document." ma:contentTypeScope="" ma:versionID="d913bfe3c013506b1afff6c251bee41b">
  <xsd:schema xmlns:xsd="http://www.w3.org/2001/XMLSchema" xmlns:xs="http://www.w3.org/2001/XMLSchema" xmlns:p="http://schemas.microsoft.com/office/2006/metadata/properties" xmlns:ns2="62948cc2-e90a-4560-95b2-9afee7113a9c" xmlns:ns3="40321a77-1769-4a77-839a-2c60dc9fa764" targetNamespace="http://schemas.microsoft.com/office/2006/metadata/properties" ma:root="true" ma:fieldsID="f5c00f3d32b8e3c507683667f23e6711" ns2:_="" ns3:_="">
    <xsd:import namespace="62948cc2-e90a-4560-95b2-9afee7113a9c"/>
    <xsd:import namespace="40321a77-1769-4a77-839a-2c60dc9fa7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48cc2-e90a-4560-95b2-9afee7113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21a77-1769-4a77-839a-2c60dc9fa76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A7159F-AD5C-4FC6-A1B4-43DEC8AB1259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62948cc2-e90a-4560-95b2-9afee7113a9c"/>
    <ds:schemaRef ds:uri="40321a77-1769-4a77-839a-2c60dc9fa76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092C6F-6D04-4A99-BEFE-32BC50B687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0410C6-7084-47ED-A812-3454497A0ADB}">
  <ds:schemaRefs>
    <ds:schemaRef ds:uri="40321a77-1769-4a77-839a-2c60dc9fa764"/>
    <ds:schemaRef ds:uri="62948cc2-e90a-4560-95b2-9afee7113a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NBD_Master_EN_200812</Template>
  <TotalTime>66</TotalTime>
  <Words>836</Words>
  <Application>Microsoft Office PowerPoint</Application>
  <PresentationFormat>Širokozaslonsko</PresentationFormat>
  <Paragraphs>214</Paragraphs>
  <Slides>15</Slides>
  <Notes>15</Notes>
  <HiddenSlides>0</HiddenSlides>
  <MMClips>0</MMClips>
  <ScaleCrop>false</ScaleCrop>
  <HeadingPairs>
    <vt:vector size="8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5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28" baseType="lpstr">
      <vt:lpstr>Arial</vt:lpstr>
      <vt:lpstr>Arial CE</vt:lpstr>
      <vt:lpstr>Symbol</vt:lpstr>
      <vt:lpstr>VW Head Office</vt:lpstr>
      <vt:lpstr>VW Head Office Bold</vt:lpstr>
      <vt:lpstr>VW Headline OT-Book</vt:lpstr>
      <vt:lpstr>VW Text Office</vt:lpstr>
      <vt:lpstr>VW Master</vt:lpstr>
      <vt:lpstr>1_VW Master</vt:lpstr>
      <vt:lpstr>2_VW Master</vt:lpstr>
      <vt:lpstr>3_VW Master</vt:lpstr>
      <vt:lpstr>4_VW Master</vt:lpstr>
      <vt:lpstr>think-cell Folie</vt:lpstr>
      <vt:lpstr>Letna novinarska konferenca</vt:lpstr>
      <vt:lpstr>Dosežki v letu 2021</vt:lpstr>
      <vt:lpstr>Produktne novosti 2021/2022</vt:lpstr>
      <vt:lpstr>Pregled trga novih vozil jan. – nov. 2021</vt:lpstr>
      <vt:lpstr>Prodaja električnih vozil jan. – nov. 2021</vt:lpstr>
      <vt:lpstr>PowerPointova predstavitev</vt:lpstr>
      <vt:lpstr>Produktne novosti 2022</vt:lpstr>
      <vt:lpstr>ID. Hub</vt:lpstr>
      <vt:lpstr>Novi Multivan</vt:lpstr>
      <vt:lpstr>Novi ID Buzz Cargo &amp; People</vt:lpstr>
      <vt:lpstr>Novi Amarok</vt:lpstr>
      <vt:lpstr>ID. Hub</vt:lpstr>
      <vt:lpstr>ID. Hub</vt:lpstr>
      <vt:lpstr>ID. Hub</vt:lpstr>
      <vt:lpstr>PowerPointova predstavitev</vt:lpstr>
    </vt:vector>
  </TitlesOfParts>
  <Manager>Name Surname</Manager>
  <Company>Volkswagen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subject/>
  <dc:creator>Sasso Vesna (PSLO - SI/Ljubljana)</dc:creator>
  <dc:description>Optimized for PowerPoint 2010</dc:description>
  <cp:lastModifiedBy>Pecelin Sabrina (PSLO - SI/Ljubljana)</cp:lastModifiedBy>
  <cp:revision>8</cp:revision>
  <cp:lastPrinted>2021-12-07T15:42:45Z</cp:lastPrinted>
  <dcterms:created xsi:type="dcterms:W3CDTF">2020-08-25T06:29:39Z</dcterms:created>
  <dcterms:modified xsi:type="dcterms:W3CDTF">2021-12-09T08:52:36Z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c10b4e6-7234-48d8-a078-14b3d226e457_Enabled">
    <vt:lpwstr>True</vt:lpwstr>
  </property>
  <property fmtid="{D5CDD505-2E9C-101B-9397-08002B2CF9AE}" pid="3" name="MSIP_Label_ac10b4e6-7234-48d8-a078-14b3d226e457_SiteId">
    <vt:lpwstr>2882be50-2012-4d88-ac86-544124e120c8</vt:lpwstr>
  </property>
  <property fmtid="{D5CDD505-2E9C-101B-9397-08002B2CF9AE}" pid="4" name="MSIP_Label_ac10b4e6-7234-48d8-a078-14b3d226e457_Owner">
    <vt:lpwstr>thomas.schubert3@volkswagen.de</vt:lpwstr>
  </property>
  <property fmtid="{D5CDD505-2E9C-101B-9397-08002B2CF9AE}" pid="5" name="MSIP_Label_ac10b4e6-7234-48d8-a078-14b3d226e457_SetDate">
    <vt:lpwstr>2020-06-03T13:27:16.7416572Z</vt:lpwstr>
  </property>
  <property fmtid="{D5CDD505-2E9C-101B-9397-08002B2CF9AE}" pid="6" name="MSIP_Label_ac10b4e6-7234-48d8-a078-14b3d226e457_Name">
    <vt:lpwstr>Confidential</vt:lpwstr>
  </property>
  <property fmtid="{D5CDD505-2E9C-101B-9397-08002B2CF9AE}" pid="7" name="MSIP_Label_ac10b4e6-7234-48d8-a078-14b3d226e457_Application">
    <vt:lpwstr>Microsoft Azure Information Protection</vt:lpwstr>
  </property>
  <property fmtid="{D5CDD505-2E9C-101B-9397-08002B2CF9AE}" pid="8" name="MSIP_Label_ac10b4e6-7234-48d8-a078-14b3d226e457_ActionId">
    <vt:lpwstr>e8a2ca2b-f68f-4629-be3e-8fd1f4f9cc77</vt:lpwstr>
  </property>
  <property fmtid="{D5CDD505-2E9C-101B-9397-08002B2CF9AE}" pid="9" name="MSIP_Label_ac10b4e6-7234-48d8-a078-14b3d226e457_Extended_MSFT_Method">
    <vt:lpwstr>Manual</vt:lpwstr>
  </property>
  <property fmtid="{D5CDD505-2E9C-101B-9397-08002B2CF9AE}" pid="10" name="Sensitivity">
    <vt:lpwstr>Confidential</vt:lpwstr>
  </property>
  <property fmtid="{D5CDD505-2E9C-101B-9397-08002B2CF9AE}" pid="11" name="ContentTypeId">
    <vt:lpwstr>0x01010015AD26304462164CB629FD0DAC70FA6B</vt:lpwstr>
  </property>
  <property fmtid="{D5CDD505-2E9C-101B-9397-08002B2CF9AE}" pid="12" name="MSIP_Label_72c5815d-2d9c-4f93-8421-5cec488c1928_Enabled">
    <vt:lpwstr>true</vt:lpwstr>
  </property>
  <property fmtid="{D5CDD505-2E9C-101B-9397-08002B2CF9AE}" pid="13" name="MSIP_Label_72c5815d-2d9c-4f93-8421-5cec488c1928_SetDate">
    <vt:lpwstr>2021-12-08T19:05:00Z</vt:lpwstr>
  </property>
  <property fmtid="{D5CDD505-2E9C-101B-9397-08002B2CF9AE}" pid="14" name="MSIP_Label_72c5815d-2d9c-4f93-8421-5cec488c1928_Method">
    <vt:lpwstr>Privileged</vt:lpwstr>
  </property>
  <property fmtid="{D5CDD505-2E9C-101B-9397-08002B2CF9AE}" pid="15" name="MSIP_Label_72c5815d-2d9c-4f93-8421-5cec488c1928_Name">
    <vt:lpwstr>72c5815d-2d9c-4f93-8421-5cec488c1928</vt:lpwstr>
  </property>
  <property fmtid="{D5CDD505-2E9C-101B-9397-08002B2CF9AE}" pid="16" name="MSIP_Label_72c5815d-2d9c-4f93-8421-5cec488c1928_SiteId">
    <vt:lpwstr>0f6f68be-4ef2-465a-986b-eb9a250d9789</vt:lpwstr>
  </property>
  <property fmtid="{D5CDD505-2E9C-101B-9397-08002B2CF9AE}" pid="17" name="MSIP_Label_72c5815d-2d9c-4f93-8421-5cec488c1928_ActionId">
    <vt:lpwstr>c2b03daa-d8ba-46c2-8436-82081c147e49</vt:lpwstr>
  </property>
  <property fmtid="{D5CDD505-2E9C-101B-9397-08002B2CF9AE}" pid="18" name="MSIP_Label_72c5815d-2d9c-4f93-8421-5cec488c1928_ContentBits">
    <vt:lpwstr>0</vt:lpwstr>
  </property>
</Properties>
</file>