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0" r:id="rId6"/>
    <p:sldId id="261" r:id="rId7"/>
    <p:sldId id="266" r:id="rId8"/>
    <p:sldId id="259" r:id="rId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a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803" autoAdjust="0"/>
  </p:normalViewPr>
  <p:slideViewPr>
    <p:cSldViewPr>
      <p:cViewPr>
        <p:scale>
          <a:sx n="80" d="100"/>
          <a:sy n="80" d="100"/>
        </p:scale>
        <p:origin x="-1680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7137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3730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099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5970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661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926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2706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191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1843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87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638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FB41F-6126-4E8E-9EB9-3F3BE11BDA31}" type="datetimeFigureOut">
              <a:rPr lang="sl-SI" smtClean="0"/>
              <a:pPr/>
              <a:t>6.5.2014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CC2C0-2F3D-4E87-9C55-052522DEAD8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4488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0" y="1916832"/>
            <a:ext cx="9144000" cy="2088232"/>
          </a:xfrm>
        </p:spPr>
        <p:txBody>
          <a:bodyPr>
            <a:normAutofit fontScale="90000"/>
          </a:bodyPr>
          <a:lstStyle/>
          <a:p>
            <a:r>
              <a:rPr lang="sl-SI" sz="4000" dirty="0" smtClean="0">
                <a:latin typeface="Papyrus" pitchFamily="66" charset="0"/>
              </a:rPr>
              <a:t>Predstavitev</a:t>
            </a:r>
            <a:br>
              <a:rPr lang="sl-SI" sz="4000" dirty="0" smtClean="0">
                <a:latin typeface="Papyrus" pitchFamily="66" charset="0"/>
              </a:rPr>
            </a:br>
            <a:r>
              <a:rPr lang="sl-SI" sz="4000" dirty="0" smtClean="0">
                <a:latin typeface="Papyrus" pitchFamily="66" charset="0"/>
              </a:rPr>
              <a:t> </a:t>
            </a:r>
            <a:br>
              <a:rPr lang="sl-SI" sz="4000" dirty="0" smtClean="0">
                <a:latin typeface="Papyrus" pitchFamily="66" charset="0"/>
              </a:rPr>
            </a:br>
            <a:r>
              <a:rPr lang="sl-SI" sz="5300" dirty="0" smtClean="0">
                <a:latin typeface="Papyrus" pitchFamily="66" charset="0"/>
              </a:rPr>
              <a:t>Grega Premrl - voznik </a:t>
            </a:r>
            <a:br>
              <a:rPr lang="sl-SI" sz="5300" dirty="0" smtClean="0">
                <a:latin typeface="Papyrus" pitchFamily="66" charset="0"/>
              </a:rPr>
            </a:br>
            <a:r>
              <a:rPr lang="sl-SI" sz="4000" dirty="0" smtClean="0">
                <a:latin typeface="Papyrus" pitchFamily="66" charset="0"/>
              </a:rPr>
              <a:t> </a:t>
            </a:r>
            <a:r>
              <a:rPr lang="sl-SI" sz="3600" dirty="0" smtClean="0">
                <a:latin typeface="Papyrus" pitchFamily="66" charset="0"/>
              </a:rPr>
              <a:t>Gregor </a:t>
            </a:r>
            <a:r>
              <a:rPr lang="sl-SI" sz="3600" dirty="0" err="1" smtClean="0">
                <a:latin typeface="Papyrus" pitchFamily="66" charset="0"/>
              </a:rPr>
              <a:t>Brešer</a:t>
            </a:r>
            <a:r>
              <a:rPr lang="sl-SI" sz="3600" dirty="0" smtClean="0">
                <a:latin typeface="Papyrus" pitchFamily="66" charset="0"/>
              </a:rPr>
              <a:t> - sovoznik</a:t>
            </a:r>
            <a:br>
              <a:rPr lang="sl-SI" sz="3600" dirty="0" smtClean="0">
                <a:latin typeface="Papyrus" pitchFamily="66" charset="0"/>
              </a:rPr>
            </a:br>
            <a:r>
              <a:rPr lang="sl-SI" sz="4000" dirty="0" smtClean="0">
                <a:latin typeface="Papyrus" pitchFamily="66" charset="0"/>
              </a:rPr>
              <a:t> </a:t>
            </a:r>
            <a:br>
              <a:rPr lang="sl-SI" sz="4000" dirty="0" smtClean="0">
                <a:latin typeface="Papyrus" pitchFamily="66" charset="0"/>
              </a:rPr>
            </a:br>
            <a:r>
              <a:rPr lang="sl-SI" sz="5300" dirty="0" smtClean="0">
                <a:latin typeface="Papyrus" pitchFamily="66" charset="0"/>
              </a:rPr>
              <a:t>Citroen DS3 R3</a:t>
            </a:r>
            <a:endParaRPr lang="sl-SI" sz="5300" dirty="0">
              <a:latin typeface="Papyru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0" y="6021288"/>
            <a:ext cx="9144000" cy="836712"/>
          </a:xfrm>
        </p:spPr>
        <p:txBody>
          <a:bodyPr/>
          <a:lstStyle/>
          <a:p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836712"/>
            <a:ext cx="5122912" cy="590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400" i="1" dirty="0" smtClean="0"/>
              <a:t>Je </a:t>
            </a:r>
            <a:r>
              <a:rPr lang="sl-SI" sz="1400" i="1" dirty="0"/>
              <a:t>mlad talentirani voznik, </a:t>
            </a:r>
            <a:r>
              <a:rPr lang="sl-SI" sz="1400" i="1" dirty="0" smtClean="0"/>
              <a:t>rojen 24.05.1990, študent </a:t>
            </a:r>
          </a:p>
          <a:p>
            <a:pPr marL="0" indent="0">
              <a:buNone/>
            </a:pPr>
            <a:r>
              <a:rPr lang="sl-SI" sz="1400" i="1" dirty="0" smtClean="0"/>
              <a:t>2</a:t>
            </a:r>
            <a:r>
              <a:rPr lang="sl-SI" sz="1400" i="1" dirty="0"/>
              <a:t>. letnika fakultete za podjetništvo </a:t>
            </a:r>
            <a:r>
              <a:rPr lang="sl-SI" sz="1400" i="1" dirty="0" err="1" smtClean="0"/>
              <a:t>Gea</a:t>
            </a:r>
            <a:r>
              <a:rPr lang="sl-SI" sz="1400" i="1" dirty="0" smtClean="0"/>
              <a:t> </a:t>
            </a:r>
            <a:r>
              <a:rPr lang="sl-SI" sz="1400" i="1" dirty="0" err="1" smtClean="0"/>
              <a:t>College</a:t>
            </a:r>
            <a:r>
              <a:rPr lang="sl-SI" sz="1400" i="1" dirty="0" smtClean="0"/>
              <a:t>.</a:t>
            </a:r>
            <a:endParaRPr lang="sl-SI" sz="1400" i="1" dirty="0"/>
          </a:p>
          <a:p>
            <a:pPr marL="0" indent="0">
              <a:buNone/>
            </a:pPr>
            <a:r>
              <a:rPr lang="sl-SI" sz="1400" i="1" dirty="0"/>
              <a:t>O</a:t>
            </a:r>
            <a:r>
              <a:rPr lang="sl-SI" sz="1400" i="1" dirty="0" smtClean="0"/>
              <a:t>d leta 2010  se ukvarja z avto športom. Pred tem je bil zelo uspešen mlad nogometaš. Krasi ga velika disciplina v vsakem športu in  vztrajnost, da doseže zastavljene cilje. </a:t>
            </a:r>
          </a:p>
          <a:p>
            <a:pPr marL="0" indent="0">
              <a:buNone/>
            </a:pPr>
            <a:r>
              <a:rPr lang="sl-SI" sz="1400" i="1" dirty="0" smtClean="0"/>
              <a:t>V dosedanjih štirih sezonah je dirkal v štirih različnih disciplinah:</a:t>
            </a:r>
          </a:p>
          <a:p>
            <a:pPr marL="0" indent="0">
              <a:buNone/>
            </a:pPr>
            <a:r>
              <a:rPr lang="sl-SI" sz="1400" i="1" dirty="0" smtClean="0"/>
              <a:t>Sezona 2010 - </a:t>
            </a:r>
            <a:r>
              <a:rPr lang="sl-SI" sz="1400" b="1" i="1" dirty="0" smtClean="0"/>
              <a:t>Zastava </a:t>
            </a:r>
            <a:r>
              <a:rPr lang="sl-SI" sz="1400" b="1" i="1" dirty="0" err="1" smtClean="0"/>
              <a:t>Yugo</a:t>
            </a:r>
            <a:r>
              <a:rPr lang="sl-SI" sz="1400" b="1" i="1" dirty="0" smtClean="0"/>
              <a:t> </a:t>
            </a:r>
            <a:r>
              <a:rPr lang="sl-SI" sz="1400" i="1" dirty="0" smtClean="0"/>
              <a:t>– PRK, KHD, GHD</a:t>
            </a:r>
          </a:p>
          <a:p>
            <a:pPr marL="0" indent="0">
              <a:buNone/>
            </a:pPr>
            <a:r>
              <a:rPr lang="sl-SI" sz="1400" i="1" dirty="0" smtClean="0"/>
              <a:t>Sezona 2011 - </a:t>
            </a:r>
            <a:r>
              <a:rPr lang="sl-SI" sz="1400" b="1" i="1" dirty="0" smtClean="0"/>
              <a:t>Zastava </a:t>
            </a:r>
            <a:r>
              <a:rPr lang="sl-SI" sz="1400" b="1" i="1" dirty="0" err="1"/>
              <a:t>Yugo</a:t>
            </a:r>
            <a:r>
              <a:rPr lang="sl-SI" sz="1400" i="1" dirty="0"/>
              <a:t> </a:t>
            </a:r>
            <a:r>
              <a:rPr lang="sl-SI" sz="1400" i="1" dirty="0" smtClean="0"/>
              <a:t> - PRK, KHD</a:t>
            </a:r>
          </a:p>
          <a:p>
            <a:pPr marL="0" indent="0">
              <a:buNone/>
            </a:pPr>
            <a:r>
              <a:rPr lang="sl-SI" sz="1400" i="1" dirty="0" smtClean="0"/>
              <a:t>                           </a:t>
            </a:r>
            <a:r>
              <a:rPr lang="sl-SI" sz="1400" b="1" i="1" dirty="0" smtClean="0"/>
              <a:t>MG ZR 105 </a:t>
            </a:r>
            <a:r>
              <a:rPr lang="sl-SI" sz="1400" i="1" dirty="0" smtClean="0"/>
              <a:t>– GHD, </a:t>
            </a:r>
            <a:r>
              <a:rPr lang="sl-SI" sz="1400" i="1" dirty="0" err="1" smtClean="0"/>
              <a:t>Rally</a:t>
            </a:r>
            <a:r>
              <a:rPr lang="sl-SI" sz="1400" i="1" dirty="0" smtClean="0"/>
              <a:t> -1x</a:t>
            </a:r>
          </a:p>
          <a:p>
            <a:pPr marL="0" indent="0">
              <a:buNone/>
            </a:pPr>
            <a:r>
              <a:rPr lang="sl-SI" sz="1400" i="1" dirty="0" smtClean="0"/>
              <a:t>Sezona 2012  - </a:t>
            </a:r>
            <a:r>
              <a:rPr lang="sl-SI" sz="1400" b="1" i="1" dirty="0" smtClean="0"/>
              <a:t>MG </a:t>
            </a:r>
            <a:r>
              <a:rPr lang="sl-SI" sz="1400" b="1" i="1" dirty="0"/>
              <a:t>ZR 105 </a:t>
            </a:r>
            <a:r>
              <a:rPr lang="sl-SI" sz="1400" i="1" dirty="0"/>
              <a:t>– </a:t>
            </a:r>
            <a:r>
              <a:rPr lang="sl-SI" sz="1400" i="1" dirty="0" smtClean="0"/>
              <a:t>PRK, </a:t>
            </a:r>
            <a:r>
              <a:rPr lang="sl-SI" sz="1400" i="1" dirty="0" err="1" smtClean="0"/>
              <a:t>Rally</a:t>
            </a:r>
            <a:endParaRPr lang="sl-SI" sz="1400" i="1" dirty="0" smtClean="0"/>
          </a:p>
          <a:p>
            <a:pPr marL="0" indent="0">
              <a:buNone/>
            </a:pPr>
            <a:r>
              <a:rPr lang="sl-SI" sz="1400" i="1" dirty="0" smtClean="0"/>
              <a:t>                           </a:t>
            </a:r>
            <a:r>
              <a:rPr lang="sl-SI" sz="1400" b="1" i="1" dirty="0" smtClean="0"/>
              <a:t>Renault CLIO CUP </a:t>
            </a:r>
            <a:r>
              <a:rPr lang="sl-SI" sz="1400" i="1" dirty="0" smtClean="0"/>
              <a:t>– KHD</a:t>
            </a:r>
          </a:p>
          <a:p>
            <a:pPr marL="0" indent="0">
              <a:buNone/>
            </a:pPr>
            <a:r>
              <a:rPr lang="sl-SI" sz="1400" i="1" dirty="0" smtClean="0"/>
              <a:t>Sezona 2013 - </a:t>
            </a:r>
            <a:r>
              <a:rPr lang="sl-SI" sz="1400" b="1" i="1" dirty="0" smtClean="0"/>
              <a:t>MG ZR 105 </a:t>
            </a:r>
            <a:r>
              <a:rPr lang="sl-SI" sz="1400" i="1" dirty="0" smtClean="0"/>
              <a:t>– </a:t>
            </a:r>
            <a:r>
              <a:rPr lang="sl-SI" sz="1400" i="1" dirty="0" err="1" smtClean="0"/>
              <a:t>Rally</a:t>
            </a:r>
            <a:r>
              <a:rPr lang="sl-SI" sz="1400" i="1" dirty="0" smtClean="0"/>
              <a:t>, PRK</a:t>
            </a:r>
          </a:p>
          <a:p>
            <a:pPr marL="0" indent="0">
              <a:buNone/>
            </a:pPr>
            <a:endParaRPr lang="sl-SI" sz="1400" i="1" dirty="0"/>
          </a:p>
          <a:p>
            <a:pPr marL="0" indent="0">
              <a:buNone/>
            </a:pPr>
            <a:endParaRPr lang="sl-SI" sz="1400" i="1" dirty="0" smtClean="0"/>
          </a:p>
          <a:p>
            <a:pPr marL="0" indent="0">
              <a:buNone/>
            </a:pPr>
            <a:endParaRPr lang="sl-SI" sz="1400" i="1" dirty="0" smtClean="0"/>
          </a:p>
          <a:p>
            <a:pPr marL="0" indent="0">
              <a:buNone/>
            </a:pPr>
            <a:r>
              <a:rPr lang="sl-SI" sz="1400" i="1" dirty="0" smtClean="0"/>
              <a:t>Izkušen </a:t>
            </a:r>
            <a:r>
              <a:rPr lang="sl-SI" sz="1400" i="1" dirty="0"/>
              <a:t>sovoznik rojen  07.08.1975. V avto športu je kot sovoznik prisoten že več kot 10 let. Je umirjen in zelo izkušen. Zadnji dve leti je sovoznik Grege, prej pa je bil sovoznik </a:t>
            </a:r>
            <a:r>
              <a:rPr lang="sl-SI" sz="1400" i="1" dirty="0" smtClean="0"/>
              <a:t> Tomija Cilenška </a:t>
            </a:r>
            <a:r>
              <a:rPr lang="sl-SI" sz="1400" i="1" dirty="0"/>
              <a:t>v </a:t>
            </a:r>
            <a:r>
              <a:rPr lang="sl-SI" sz="1400" i="1" dirty="0" smtClean="0"/>
              <a:t>Subaru </a:t>
            </a:r>
            <a:r>
              <a:rPr lang="sl-SI" sz="1400" i="1" dirty="0" err="1" smtClean="0"/>
              <a:t>Imprezi</a:t>
            </a:r>
            <a:r>
              <a:rPr lang="sl-SI" sz="1400" i="1" dirty="0"/>
              <a:t>.</a:t>
            </a:r>
          </a:p>
          <a:p>
            <a:pPr marL="0" indent="0">
              <a:buNone/>
            </a:pPr>
            <a:r>
              <a:rPr lang="sl-SI" sz="1400" i="1" dirty="0"/>
              <a:t>Največji uspeh je zmaga na </a:t>
            </a:r>
            <a:r>
              <a:rPr lang="sl-SI" sz="1400" i="1" dirty="0" err="1" smtClean="0"/>
              <a:t>Rally</a:t>
            </a:r>
            <a:r>
              <a:rPr lang="sl-SI" sz="1400" i="1" dirty="0" smtClean="0"/>
              <a:t>-ju </a:t>
            </a:r>
            <a:r>
              <a:rPr lang="sl-SI" sz="1400" i="1" dirty="0"/>
              <a:t>Saturnus 2007.</a:t>
            </a:r>
          </a:p>
          <a:p>
            <a:pPr marL="0" indent="0">
              <a:buNone/>
            </a:pPr>
            <a:endParaRPr lang="sl-SI" sz="1400" i="1" dirty="0" smtClean="0"/>
          </a:p>
          <a:p>
            <a:pPr marL="0" indent="0">
              <a:buNone/>
            </a:pPr>
            <a:endParaRPr lang="sl-SI" sz="1600" i="1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3860427" y="135292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>
                <a:latin typeface="Papyrus" pitchFamily="66" charset="0"/>
              </a:rPr>
              <a:t>      Grega Premrl - voznik</a:t>
            </a:r>
            <a:endParaRPr lang="sl-SI" sz="3200" dirty="0">
              <a:latin typeface="Papyrus" pitchFamily="66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36712"/>
            <a:ext cx="2076230" cy="311434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419" y="4653136"/>
            <a:ext cx="1186043" cy="1872208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5940152" y="4149080"/>
            <a:ext cx="32467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atin typeface="Papyrus" pitchFamily="66" charset="0"/>
              </a:rPr>
              <a:t> Gregor </a:t>
            </a:r>
            <a:r>
              <a:rPr lang="sl-SI" dirty="0" err="1" smtClean="0">
                <a:latin typeface="Papyrus" pitchFamily="66" charset="0"/>
              </a:rPr>
              <a:t>Brešer</a:t>
            </a:r>
            <a:r>
              <a:rPr lang="sl-SI" dirty="0" smtClean="0">
                <a:latin typeface="Papyrus" pitchFamily="66" charset="0"/>
              </a:rPr>
              <a:t> - sovoznik</a:t>
            </a:r>
            <a:endParaRPr lang="sl-SI" dirty="0">
              <a:latin typeface="Papyru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52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36096" y="188640"/>
            <a:ext cx="3466728" cy="940966"/>
          </a:xfrm>
        </p:spPr>
        <p:txBody>
          <a:bodyPr>
            <a:normAutofit/>
          </a:bodyPr>
          <a:lstStyle/>
          <a:p>
            <a:r>
              <a:rPr lang="sl-SI" sz="4000" dirty="0" smtClean="0">
                <a:latin typeface="Papyrus" pitchFamily="66" charset="0"/>
              </a:rPr>
              <a:t>Rezultati</a:t>
            </a:r>
            <a:endParaRPr lang="sl-SI" sz="4000" dirty="0">
              <a:latin typeface="Papyru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14543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sl-SI" sz="1600" dirty="0" smtClean="0"/>
              <a:t>Sezona 2010: </a:t>
            </a:r>
          </a:p>
          <a:p>
            <a:r>
              <a:rPr lang="sl-SI" sz="1600" dirty="0"/>
              <a:t>3</a:t>
            </a:r>
            <a:r>
              <a:rPr lang="sl-SI" sz="1600" dirty="0" smtClean="0"/>
              <a:t>. mesto </a:t>
            </a:r>
            <a:r>
              <a:rPr lang="sl-SI" sz="1600" dirty="0"/>
              <a:t>Divizija </a:t>
            </a:r>
            <a:r>
              <a:rPr lang="sl-SI" sz="1600" dirty="0" smtClean="0"/>
              <a:t>I - </a:t>
            </a:r>
            <a:r>
              <a:rPr lang="sl-SI" sz="1600" dirty="0"/>
              <a:t>Krožno-hitrostne dirke </a:t>
            </a:r>
          </a:p>
          <a:p>
            <a:r>
              <a:rPr lang="sl-SI" sz="1600" dirty="0"/>
              <a:t>2</a:t>
            </a:r>
            <a:r>
              <a:rPr lang="sl-SI" sz="1600" dirty="0" smtClean="0"/>
              <a:t>. mesto Mladi - </a:t>
            </a:r>
            <a:r>
              <a:rPr lang="sl-SI" sz="1600" dirty="0"/>
              <a:t>Krožno hitrostne dirke </a:t>
            </a:r>
          </a:p>
          <a:p>
            <a:r>
              <a:rPr lang="sl-SI" sz="1600" dirty="0"/>
              <a:t>2</a:t>
            </a:r>
            <a:r>
              <a:rPr lang="sl-SI" sz="1600" dirty="0" smtClean="0"/>
              <a:t>. mesto </a:t>
            </a:r>
            <a:r>
              <a:rPr lang="sl-SI" sz="1600" dirty="0" err="1"/>
              <a:t>Yugo</a:t>
            </a:r>
            <a:r>
              <a:rPr lang="sl-SI" sz="1600" dirty="0"/>
              <a:t> pokal </a:t>
            </a:r>
            <a:r>
              <a:rPr lang="sl-SI" sz="1600" dirty="0" smtClean="0"/>
              <a:t>- </a:t>
            </a:r>
            <a:r>
              <a:rPr lang="sl-SI" sz="1600" dirty="0"/>
              <a:t>Gorsko hitrostne dirke </a:t>
            </a:r>
          </a:p>
          <a:p>
            <a:r>
              <a:rPr lang="sl-SI" sz="1600" dirty="0"/>
              <a:t>4</a:t>
            </a:r>
            <a:r>
              <a:rPr lang="sl-SI" sz="1600" dirty="0" smtClean="0"/>
              <a:t>. mesto </a:t>
            </a:r>
            <a:r>
              <a:rPr lang="sl-SI" sz="1600" dirty="0"/>
              <a:t>Divizija </a:t>
            </a:r>
            <a:r>
              <a:rPr lang="sl-SI" sz="1600" dirty="0" smtClean="0"/>
              <a:t>I - </a:t>
            </a:r>
            <a:r>
              <a:rPr lang="sl-SI" sz="1600" dirty="0"/>
              <a:t>Gorsko hitrostne dirke </a:t>
            </a:r>
          </a:p>
          <a:p>
            <a:r>
              <a:rPr lang="sl-SI" sz="1600" dirty="0" smtClean="0"/>
              <a:t>3. mesto </a:t>
            </a:r>
            <a:r>
              <a:rPr lang="sl-SI" sz="1600" dirty="0" err="1"/>
              <a:t>Yugo</a:t>
            </a:r>
            <a:r>
              <a:rPr lang="sl-SI" sz="1600" dirty="0"/>
              <a:t> pokal </a:t>
            </a:r>
            <a:r>
              <a:rPr lang="sl-SI" sz="1600" dirty="0" smtClean="0"/>
              <a:t>- </a:t>
            </a:r>
            <a:r>
              <a:rPr lang="sl-SI" sz="1600" dirty="0"/>
              <a:t>Paralelni </a:t>
            </a:r>
            <a:r>
              <a:rPr lang="sl-SI" sz="1600" dirty="0" err="1" smtClean="0"/>
              <a:t>rallycross</a:t>
            </a:r>
            <a:r>
              <a:rPr lang="sl-SI" sz="1600" dirty="0" smtClean="0"/>
              <a:t> </a:t>
            </a:r>
            <a:endParaRPr lang="sl-SI" sz="1600" dirty="0"/>
          </a:p>
          <a:p>
            <a:pPr marL="0" indent="0">
              <a:buNone/>
            </a:pPr>
            <a:endParaRPr lang="sl-SI" sz="1600" dirty="0" smtClean="0"/>
          </a:p>
          <a:p>
            <a:pPr>
              <a:buFont typeface="Wingdings" pitchFamily="2" charset="2"/>
              <a:buChar char="Ø"/>
            </a:pPr>
            <a:r>
              <a:rPr lang="sl-SI" sz="1600" dirty="0" smtClean="0"/>
              <a:t>Sezona 2011:</a:t>
            </a:r>
          </a:p>
          <a:p>
            <a:r>
              <a:rPr lang="sl-SI" sz="1600" dirty="0"/>
              <a:t>1. mesto  </a:t>
            </a:r>
            <a:r>
              <a:rPr lang="sl-SI" sz="1600" dirty="0" smtClean="0"/>
              <a:t>Mladi </a:t>
            </a:r>
            <a:r>
              <a:rPr lang="sl-SI" sz="1600" dirty="0"/>
              <a:t>- </a:t>
            </a:r>
            <a:r>
              <a:rPr lang="sl-SI" sz="1600" dirty="0" smtClean="0"/>
              <a:t>Krožno </a:t>
            </a:r>
            <a:r>
              <a:rPr lang="sl-SI" sz="1600" dirty="0"/>
              <a:t>hitrostne </a:t>
            </a:r>
            <a:r>
              <a:rPr lang="sl-SI" sz="1600" dirty="0" smtClean="0"/>
              <a:t>dirke </a:t>
            </a:r>
            <a:endParaRPr lang="sl-SI" sz="1600" dirty="0"/>
          </a:p>
          <a:p>
            <a:r>
              <a:rPr lang="sl-SI" sz="1600" dirty="0"/>
              <a:t>2. mesto  </a:t>
            </a:r>
            <a:r>
              <a:rPr lang="sl-SI" sz="1600" dirty="0" smtClean="0"/>
              <a:t>Divizija I - Krožno </a:t>
            </a:r>
            <a:r>
              <a:rPr lang="sl-SI" sz="1600" dirty="0"/>
              <a:t>hitrostne </a:t>
            </a:r>
            <a:r>
              <a:rPr lang="sl-SI" sz="1600" dirty="0" smtClean="0"/>
              <a:t>dirke </a:t>
            </a:r>
            <a:endParaRPr lang="sl-SI" sz="1600" dirty="0"/>
          </a:p>
          <a:p>
            <a:r>
              <a:rPr lang="sl-SI" sz="1600" dirty="0"/>
              <a:t>2. mesto  </a:t>
            </a:r>
            <a:r>
              <a:rPr lang="sl-SI" sz="1600" dirty="0" smtClean="0"/>
              <a:t>Mladi </a:t>
            </a:r>
            <a:r>
              <a:rPr lang="sl-SI" sz="1600" dirty="0"/>
              <a:t>- </a:t>
            </a:r>
            <a:r>
              <a:rPr lang="sl-SI" sz="1600" dirty="0" smtClean="0"/>
              <a:t>Gorsko </a:t>
            </a:r>
            <a:r>
              <a:rPr lang="sl-SI" sz="1600" dirty="0"/>
              <a:t>hitrostne </a:t>
            </a:r>
            <a:r>
              <a:rPr lang="sl-SI" sz="1600" dirty="0" smtClean="0"/>
              <a:t>dirke </a:t>
            </a:r>
            <a:endParaRPr lang="sl-SI" sz="1600" dirty="0"/>
          </a:p>
          <a:p>
            <a:r>
              <a:rPr lang="sl-SI" sz="1600" dirty="0"/>
              <a:t>3. mesto  Divizija I - </a:t>
            </a:r>
            <a:r>
              <a:rPr lang="sl-SI" sz="1600" dirty="0" smtClean="0"/>
              <a:t>Gorsko </a:t>
            </a:r>
            <a:r>
              <a:rPr lang="sl-SI" sz="1600" dirty="0"/>
              <a:t>hitrostne </a:t>
            </a:r>
            <a:r>
              <a:rPr lang="sl-SI" sz="1600" dirty="0" smtClean="0"/>
              <a:t>dirke </a:t>
            </a:r>
            <a:endParaRPr lang="sl-SI" sz="1600" dirty="0"/>
          </a:p>
          <a:p>
            <a:r>
              <a:rPr lang="sl-SI" sz="1600" dirty="0"/>
              <a:t>1. mesto </a:t>
            </a:r>
            <a:r>
              <a:rPr lang="sl-SI" sz="1600" dirty="0" err="1"/>
              <a:t>Yugo</a:t>
            </a:r>
            <a:r>
              <a:rPr lang="sl-SI" sz="1600" dirty="0"/>
              <a:t> pokal </a:t>
            </a:r>
            <a:r>
              <a:rPr lang="sl-SI" sz="1600" dirty="0" smtClean="0"/>
              <a:t>- Paralelni </a:t>
            </a:r>
            <a:r>
              <a:rPr lang="sl-SI" sz="1600" dirty="0" err="1" smtClean="0"/>
              <a:t>rallycross</a:t>
            </a:r>
            <a:r>
              <a:rPr lang="sl-SI" sz="1600" dirty="0" smtClean="0"/>
              <a:t> </a:t>
            </a:r>
            <a:endParaRPr lang="sl-SI" sz="1600" dirty="0"/>
          </a:p>
          <a:p>
            <a:r>
              <a:rPr lang="sl-SI" sz="1600" dirty="0"/>
              <a:t>3. mesto  </a:t>
            </a:r>
            <a:r>
              <a:rPr lang="sl-SI" sz="1600" dirty="0" smtClean="0"/>
              <a:t>Mladi </a:t>
            </a:r>
            <a:r>
              <a:rPr lang="sl-SI" sz="1600" dirty="0"/>
              <a:t>-</a:t>
            </a:r>
            <a:r>
              <a:rPr lang="sl-SI" sz="1600" dirty="0" smtClean="0"/>
              <a:t> </a:t>
            </a:r>
            <a:r>
              <a:rPr lang="sl-SI" sz="1600" dirty="0"/>
              <a:t>P</a:t>
            </a:r>
            <a:r>
              <a:rPr lang="sl-SI" sz="1600" dirty="0" smtClean="0"/>
              <a:t>aralelni </a:t>
            </a:r>
            <a:r>
              <a:rPr lang="sl-SI" sz="1600" dirty="0" err="1" smtClean="0"/>
              <a:t>rallycross</a:t>
            </a:r>
            <a:r>
              <a:rPr lang="sl-SI" sz="1600" dirty="0" smtClean="0"/>
              <a:t> </a:t>
            </a:r>
          </a:p>
          <a:p>
            <a:r>
              <a:rPr lang="sl-SI" sz="1600" dirty="0" smtClean="0"/>
              <a:t>Prvi </a:t>
            </a:r>
            <a:r>
              <a:rPr lang="sl-SI" sz="1600" dirty="0" err="1" smtClean="0"/>
              <a:t>rally</a:t>
            </a:r>
            <a:r>
              <a:rPr lang="sl-SI" sz="1600" dirty="0" smtClean="0"/>
              <a:t> v karieri, osvojeno 2. mesto Divizija I</a:t>
            </a:r>
            <a:endParaRPr lang="sl-SI" sz="1600" dirty="0"/>
          </a:p>
          <a:p>
            <a:pPr marL="0" indent="0">
              <a:buNone/>
            </a:pPr>
            <a:endParaRPr lang="sl-SI" sz="1600" dirty="0" smtClean="0"/>
          </a:p>
          <a:p>
            <a:pPr>
              <a:buFont typeface="Wingdings" pitchFamily="2" charset="2"/>
              <a:buChar char="Ø"/>
            </a:pPr>
            <a:r>
              <a:rPr lang="sl-SI" sz="1600" dirty="0" smtClean="0"/>
              <a:t>Sezona 2012</a:t>
            </a:r>
          </a:p>
          <a:p>
            <a:r>
              <a:rPr lang="sl-SI" sz="1600" dirty="0" smtClean="0"/>
              <a:t>2. mesto Divizija I – Paralelni </a:t>
            </a:r>
            <a:r>
              <a:rPr lang="sl-SI" sz="1600" dirty="0" err="1" smtClean="0"/>
              <a:t>rallycross</a:t>
            </a:r>
            <a:endParaRPr lang="sl-SI" sz="1600" dirty="0" smtClean="0"/>
          </a:p>
          <a:p>
            <a:r>
              <a:rPr lang="sl-SI" sz="1600" dirty="0" smtClean="0"/>
              <a:t>3. mesto Divizija II – Krožno hitrostne dirke</a:t>
            </a:r>
          </a:p>
          <a:p>
            <a:r>
              <a:rPr lang="sl-SI" sz="1600" dirty="0" smtClean="0"/>
              <a:t>4. mesto Generalno - </a:t>
            </a:r>
            <a:r>
              <a:rPr lang="sl-SI" sz="1600" dirty="0"/>
              <a:t>Krožno hitrostne </a:t>
            </a:r>
            <a:r>
              <a:rPr lang="sl-SI" sz="1600" dirty="0" smtClean="0"/>
              <a:t>dirke</a:t>
            </a:r>
          </a:p>
          <a:p>
            <a:r>
              <a:rPr lang="sl-SI" sz="1600" dirty="0" smtClean="0"/>
              <a:t>10. </a:t>
            </a:r>
            <a:r>
              <a:rPr lang="sl-SI" sz="1600" dirty="0"/>
              <a:t>mesto Divizija </a:t>
            </a:r>
            <a:r>
              <a:rPr lang="sl-SI" sz="1600" dirty="0" smtClean="0"/>
              <a:t>I - </a:t>
            </a:r>
            <a:r>
              <a:rPr lang="sl-SI" sz="1600" dirty="0" err="1" smtClean="0"/>
              <a:t>Rally</a:t>
            </a:r>
            <a:endParaRPr lang="sl-SI" sz="1600" dirty="0"/>
          </a:p>
          <a:p>
            <a:endParaRPr lang="sl-SI" sz="1600" dirty="0" smtClean="0"/>
          </a:p>
          <a:p>
            <a:endParaRPr lang="sl-SI" sz="1600" dirty="0" smtClean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1" y="1124744"/>
            <a:ext cx="2379397" cy="1338411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1" y="4532783"/>
            <a:ext cx="1512169" cy="1008113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626" y="4509120"/>
            <a:ext cx="1547664" cy="1031776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888940"/>
            <a:ext cx="1726034" cy="1152128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888941"/>
            <a:ext cx="172819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2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652120" y="188640"/>
            <a:ext cx="3250704" cy="720080"/>
          </a:xfrm>
        </p:spPr>
        <p:txBody>
          <a:bodyPr>
            <a:noAutofit/>
          </a:bodyPr>
          <a:lstStyle/>
          <a:p>
            <a:r>
              <a:rPr lang="sl-SI" sz="2800" dirty="0" smtClean="0">
                <a:latin typeface="Papyrus" pitchFamily="66" charset="0"/>
              </a:rPr>
              <a:t>Rezultati </a:t>
            </a:r>
            <a:r>
              <a:rPr lang="sl-SI" sz="2800" dirty="0" err="1" smtClean="0">
                <a:latin typeface="Papyrus" pitchFamily="66" charset="0"/>
              </a:rPr>
              <a:t>rally</a:t>
            </a:r>
            <a:r>
              <a:rPr lang="sl-SI" sz="2800" dirty="0" smtClean="0">
                <a:latin typeface="Papyrus" pitchFamily="66" charset="0"/>
              </a:rPr>
              <a:t> </a:t>
            </a:r>
            <a:endParaRPr lang="sl-SI" sz="2800" dirty="0">
              <a:latin typeface="Papyrus" pitchFamily="66" charset="0"/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417332" y="1052736"/>
            <a:ext cx="8676456" cy="157830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sl-SI" sz="1400" dirty="0" err="1" smtClean="0"/>
              <a:t>Rally</a:t>
            </a:r>
            <a:r>
              <a:rPr lang="sl-SI" sz="1400" dirty="0" smtClean="0"/>
              <a:t> </a:t>
            </a:r>
            <a:r>
              <a:rPr lang="sl-SI" sz="1400" dirty="0" err="1"/>
              <a:t>Lavanttal</a:t>
            </a:r>
            <a:r>
              <a:rPr lang="sl-SI" sz="1400" dirty="0"/>
              <a:t> </a:t>
            </a:r>
            <a:r>
              <a:rPr lang="sl-SI" sz="1400" dirty="0" smtClean="0"/>
              <a:t>- 7. mesto Divizija I </a:t>
            </a:r>
          </a:p>
          <a:p>
            <a:pPr marL="0" indent="0">
              <a:spcBef>
                <a:spcPts val="0"/>
              </a:spcBef>
            </a:pPr>
            <a:r>
              <a:rPr lang="sl-SI" sz="1400" dirty="0" err="1"/>
              <a:t>Rally</a:t>
            </a:r>
            <a:r>
              <a:rPr lang="sl-SI" sz="1400" dirty="0"/>
              <a:t> </a:t>
            </a:r>
            <a:r>
              <a:rPr lang="sl-SI" sz="1400" dirty="0" smtClean="0"/>
              <a:t>Saturnus - 9. mesto Divizija I (vodstvo do HP4, nato razbito vetrobransko steklo, po HP7 prišel na 3 mesto, nato izlet v ograjo)</a:t>
            </a:r>
          </a:p>
          <a:p>
            <a:pPr marL="0" indent="0">
              <a:spcBef>
                <a:spcPts val="0"/>
              </a:spcBef>
            </a:pPr>
            <a:r>
              <a:rPr lang="sl-SI" sz="1400" dirty="0" err="1" smtClean="0"/>
              <a:t>Rally</a:t>
            </a:r>
            <a:r>
              <a:rPr lang="sl-SI" sz="1400" dirty="0" smtClean="0"/>
              <a:t> Velenje - 3. mesto Divizija I </a:t>
            </a:r>
          </a:p>
          <a:p>
            <a:pPr marL="0" indent="0">
              <a:spcBef>
                <a:spcPts val="0"/>
              </a:spcBef>
            </a:pPr>
            <a:r>
              <a:rPr lang="sl-SI" sz="1400" dirty="0" err="1" smtClean="0"/>
              <a:t>Rally</a:t>
            </a:r>
            <a:r>
              <a:rPr lang="sl-SI" sz="1400" dirty="0" smtClean="0"/>
              <a:t> Maribor - Odstop (do zadnje HP 2. mesto – tehnična okvara)</a:t>
            </a:r>
          </a:p>
          <a:p>
            <a:pPr marL="0" indent="0">
              <a:spcBef>
                <a:spcPts val="0"/>
              </a:spcBef>
            </a:pPr>
            <a:r>
              <a:rPr lang="sl-SI" sz="1400" dirty="0" err="1" smtClean="0"/>
              <a:t>Rally</a:t>
            </a:r>
            <a:r>
              <a:rPr lang="sl-SI" sz="1400" dirty="0" smtClean="0"/>
              <a:t> </a:t>
            </a:r>
            <a:r>
              <a:rPr lang="sl-SI" sz="1400" dirty="0" err="1" smtClean="0"/>
              <a:t>Alpi</a:t>
            </a:r>
            <a:r>
              <a:rPr lang="sl-SI" sz="1400" dirty="0" smtClean="0"/>
              <a:t> </a:t>
            </a:r>
            <a:r>
              <a:rPr lang="sl-SI" sz="1400" dirty="0" err="1" smtClean="0"/>
              <a:t>Orientali</a:t>
            </a:r>
            <a:r>
              <a:rPr lang="sl-SI" sz="1400" dirty="0" smtClean="0"/>
              <a:t> – Odstop (do zadnje HP vodstvo – tehnična okvara)</a:t>
            </a:r>
          </a:p>
          <a:p>
            <a:pPr marL="0" indent="0">
              <a:spcBef>
                <a:spcPts val="0"/>
              </a:spcBef>
            </a:pPr>
            <a:r>
              <a:rPr lang="sl-SI" sz="1400" dirty="0" err="1" smtClean="0"/>
              <a:t>Rally</a:t>
            </a:r>
            <a:r>
              <a:rPr lang="sl-SI" sz="1400" dirty="0" smtClean="0"/>
              <a:t> Idrija – 7. mesto Divizija I</a:t>
            </a:r>
            <a:endParaRPr lang="sl-SI" sz="1400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140" y="2780928"/>
            <a:ext cx="2267744" cy="1511829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076" y="2795627"/>
            <a:ext cx="2267744" cy="1511829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395536" y="68340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2012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414086" y="449982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2013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424763" y="4870634"/>
            <a:ext cx="85689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l-SI" sz="1400" dirty="0" err="1"/>
              <a:t>Rally</a:t>
            </a:r>
            <a:r>
              <a:rPr lang="sl-SI" sz="1400" dirty="0"/>
              <a:t> </a:t>
            </a:r>
            <a:r>
              <a:rPr lang="sl-SI" sz="1400" dirty="0" smtClean="0"/>
              <a:t>Kumrovec (HRV) </a:t>
            </a:r>
            <a:r>
              <a:rPr lang="sl-SI" sz="1400" dirty="0"/>
              <a:t>– 1. mesto Divizija I, 4. mesto Generalna </a:t>
            </a:r>
            <a:r>
              <a:rPr lang="sl-SI" sz="1400" dirty="0" smtClean="0"/>
              <a:t>uvrstitev</a:t>
            </a:r>
            <a:endParaRPr lang="sl-SI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sl-SI" sz="1400" dirty="0" err="1"/>
              <a:t>Rally</a:t>
            </a:r>
            <a:r>
              <a:rPr lang="sl-SI" sz="1400" dirty="0"/>
              <a:t> </a:t>
            </a:r>
            <a:r>
              <a:rPr lang="sl-SI" sz="1400" dirty="0" err="1" smtClean="0"/>
              <a:t>Lavantal</a:t>
            </a:r>
            <a:r>
              <a:rPr lang="sl-SI" sz="1400" dirty="0" smtClean="0"/>
              <a:t> (AUT) </a:t>
            </a:r>
            <a:r>
              <a:rPr lang="sl-SI" sz="1400" dirty="0"/>
              <a:t>– Odstop (vodstvo do HP7 </a:t>
            </a:r>
            <a:r>
              <a:rPr lang="sl-SI" sz="1400" dirty="0" err="1"/>
              <a:t>Div.I</a:t>
            </a:r>
            <a:r>
              <a:rPr lang="sl-SI" sz="1400" dirty="0"/>
              <a:t>, nato izlet v sneg)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sz="1400" dirty="0" err="1"/>
              <a:t>Rally</a:t>
            </a:r>
            <a:r>
              <a:rPr lang="sl-SI" sz="1400" dirty="0"/>
              <a:t> Saturnus – 3. mesto Divizija I </a:t>
            </a:r>
            <a:r>
              <a:rPr lang="sl-SI" sz="1400" dirty="0" smtClean="0"/>
              <a:t>(do </a:t>
            </a:r>
            <a:r>
              <a:rPr lang="sl-SI" sz="1400" dirty="0"/>
              <a:t>predzadnje HP v vodstvu, nato počena guma)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sz="1400" dirty="0" err="1"/>
              <a:t>Rally</a:t>
            </a:r>
            <a:r>
              <a:rPr lang="sl-SI" sz="1400" dirty="0"/>
              <a:t> Velenje – 10. mesto Divizija I </a:t>
            </a:r>
            <a:r>
              <a:rPr lang="sl-SI" sz="1400" dirty="0" smtClean="0"/>
              <a:t>(prvi </a:t>
            </a:r>
            <a:r>
              <a:rPr lang="sl-SI" sz="1400" dirty="0"/>
              <a:t>dve HP vozil z odlomljeno </a:t>
            </a:r>
            <a:r>
              <a:rPr lang="sl-SI" sz="1400" dirty="0" err="1" smtClean="0"/>
              <a:t>polosovino</a:t>
            </a:r>
            <a:r>
              <a:rPr lang="sl-SI" sz="1400" dirty="0"/>
              <a:t>, zaostanek 5 min, na koncu 3 min zaostanka</a:t>
            </a:r>
            <a:r>
              <a:rPr lang="sl-SI" sz="1400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/>
              <a:t>Rally </a:t>
            </a:r>
            <a:r>
              <a:rPr lang="en-GB" sz="1400" dirty="0" err="1"/>
              <a:t>Alpi</a:t>
            </a:r>
            <a:r>
              <a:rPr lang="en-GB" sz="1400" dirty="0"/>
              <a:t> </a:t>
            </a:r>
            <a:r>
              <a:rPr lang="en-GB" sz="1400" dirty="0" err="1"/>
              <a:t>Orientalli</a:t>
            </a:r>
            <a:r>
              <a:rPr lang="en-GB" sz="1400" dirty="0"/>
              <a:t> (ITA) – </a:t>
            </a:r>
            <a:r>
              <a:rPr lang="en-GB" sz="1400" dirty="0" smtClean="0"/>
              <a:t>1</a:t>
            </a:r>
            <a:r>
              <a:rPr lang="sl-SI" sz="1400" dirty="0" smtClean="0"/>
              <a:t>.mesto Divizija</a:t>
            </a:r>
            <a:r>
              <a:rPr lang="en-GB" sz="1400" dirty="0" smtClean="0"/>
              <a:t> </a:t>
            </a:r>
            <a:r>
              <a:rPr lang="en-GB" sz="1400" dirty="0"/>
              <a:t>I, </a:t>
            </a:r>
            <a:r>
              <a:rPr lang="en-GB" sz="1400" dirty="0" smtClean="0"/>
              <a:t>27</a:t>
            </a:r>
            <a:r>
              <a:rPr lang="sl-SI" sz="1400" dirty="0" smtClean="0"/>
              <a:t>.mesto</a:t>
            </a:r>
            <a:r>
              <a:rPr lang="en-GB" sz="1400" dirty="0" smtClean="0"/>
              <a:t> General</a:t>
            </a:r>
            <a:r>
              <a:rPr lang="sl-SI" sz="1400" dirty="0" smtClean="0"/>
              <a:t>na uvrstitev</a:t>
            </a:r>
            <a:endParaRPr lang="en-GB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400" dirty="0"/>
              <a:t>ERC Croatia Rally (HRV) – </a:t>
            </a:r>
            <a:r>
              <a:rPr lang="en-GB" sz="1400" dirty="0" smtClean="0"/>
              <a:t>3</a:t>
            </a:r>
            <a:r>
              <a:rPr lang="sl-SI" sz="1400" dirty="0" smtClean="0"/>
              <a:t>.mesto Divizija</a:t>
            </a:r>
            <a:r>
              <a:rPr lang="en-GB" sz="1400" dirty="0" smtClean="0"/>
              <a:t> </a:t>
            </a:r>
            <a:r>
              <a:rPr lang="en-GB" sz="1400" dirty="0"/>
              <a:t>I </a:t>
            </a:r>
            <a:r>
              <a:rPr lang="en-GB" sz="1400" dirty="0" smtClean="0"/>
              <a:t>(</a:t>
            </a:r>
            <a:r>
              <a:rPr lang="sl-SI" sz="1400" dirty="0" smtClean="0"/>
              <a:t>Do HP5 vodilna posadka nato izlet iz ceste; Nadaljevanje drugi dan kor super </a:t>
            </a:r>
            <a:r>
              <a:rPr lang="sl-SI" sz="1400" dirty="0" err="1" smtClean="0"/>
              <a:t>rally</a:t>
            </a:r>
            <a:r>
              <a:rPr lang="sl-SI" sz="1400" dirty="0" smtClean="0"/>
              <a:t>-zmagovalca vseh etap drugega dne)</a:t>
            </a:r>
            <a:endParaRPr lang="en-GB" sz="1400" dirty="0"/>
          </a:p>
          <a:p>
            <a:pPr marL="285750" indent="-285750">
              <a:buFont typeface="Arial" pitchFamily="34" charset="0"/>
              <a:buChar char="•"/>
            </a:pPr>
            <a:endParaRPr lang="sl-SI" sz="1400" dirty="0"/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2" y="2780928"/>
            <a:ext cx="2267744" cy="15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940152" y="332656"/>
            <a:ext cx="2746648" cy="1080120"/>
          </a:xfrm>
        </p:spPr>
        <p:txBody>
          <a:bodyPr/>
          <a:lstStyle/>
          <a:p>
            <a:r>
              <a:rPr lang="sl-SI" dirty="0" smtClean="0">
                <a:latin typeface="Papyrus"/>
              </a:rPr>
              <a:t>     Ekipa</a:t>
            </a:r>
            <a:endParaRPr lang="sl-SI" dirty="0">
              <a:latin typeface="Papyrus"/>
            </a:endParaRPr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620688"/>
            <a:ext cx="2595287" cy="792088"/>
          </a:xfrm>
        </p:spPr>
      </p:pic>
      <p:sp>
        <p:nvSpPr>
          <p:cNvPr id="9" name="PoljeZBesedilom 8"/>
          <p:cNvSpPr txBox="1"/>
          <p:nvPr/>
        </p:nvSpPr>
        <p:spPr>
          <a:xfrm>
            <a:off x="755576" y="2060848"/>
            <a:ext cx="28877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Mehanik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Marko Maraž</a:t>
            </a:r>
          </a:p>
          <a:p>
            <a:pPr marL="285750" indent="-285750">
              <a:buFont typeface="Arial" pitchFamily="34" charset="0"/>
              <a:buChar char="•"/>
            </a:pPr>
            <a:endParaRPr lang="sl-SI" dirty="0"/>
          </a:p>
          <a:p>
            <a:pPr marL="285750" indent="-285750">
              <a:buFont typeface="Arial" pitchFamily="34" charset="0"/>
              <a:buChar char="•"/>
            </a:pPr>
            <a:endParaRPr lang="sl-SI" dirty="0" smtClean="0"/>
          </a:p>
          <a:p>
            <a:pPr marL="285750" indent="-285750">
              <a:buFont typeface="Arial" pitchFamily="34" charset="0"/>
              <a:buChar char="•"/>
            </a:pPr>
            <a:endParaRPr lang="sl-SI" dirty="0"/>
          </a:p>
          <a:p>
            <a:pPr marL="285750" indent="-285750">
              <a:buFont typeface="Arial" pitchFamily="34" charset="0"/>
              <a:buChar char="•"/>
            </a:pPr>
            <a:endParaRPr lang="sl-SI" dirty="0" smtClean="0"/>
          </a:p>
          <a:p>
            <a:r>
              <a:rPr lang="sl-SI" dirty="0" smtClean="0"/>
              <a:t>Mehanik</a:t>
            </a:r>
            <a:endParaRPr lang="sl-SI" dirty="0"/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Silvan </a:t>
            </a:r>
            <a:r>
              <a:rPr lang="sl-SI" dirty="0" err="1" smtClean="0"/>
              <a:t>Mikluž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5004048" y="2060848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Vodja ekipe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l-SI" dirty="0" smtClean="0"/>
              <a:t>Simon Premrl</a:t>
            </a:r>
            <a:endParaRPr lang="sl-SI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407" y="4077072"/>
            <a:ext cx="3567878" cy="2376263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11080"/>
            <a:ext cx="1568021" cy="2090694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711081"/>
            <a:ext cx="1568019" cy="2090694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4822748"/>
            <a:ext cx="2448273" cy="163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0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6016" y="260648"/>
            <a:ext cx="3970784" cy="1008112"/>
          </a:xfrm>
        </p:spPr>
        <p:txBody>
          <a:bodyPr>
            <a:normAutofit/>
          </a:bodyPr>
          <a:lstStyle/>
          <a:p>
            <a:r>
              <a:rPr lang="sl-SI" sz="4000" dirty="0" smtClean="0">
                <a:latin typeface="Papyrus"/>
              </a:rPr>
              <a:t>Boksi-Logistika</a:t>
            </a:r>
            <a:endParaRPr lang="sl-SI" sz="4000" dirty="0">
              <a:latin typeface="Papyrus"/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476672"/>
            <a:ext cx="2016224" cy="559415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751" y="3863734"/>
            <a:ext cx="3790175" cy="2526784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751" y="1180599"/>
            <a:ext cx="3790175" cy="254938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3863735"/>
            <a:ext cx="3369045" cy="252678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3" y="1187728"/>
            <a:ext cx="3389669" cy="2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2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394720" cy="994122"/>
          </a:xfrm>
        </p:spPr>
        <p:txBody>
          <a:bodyPr>
            <a:normAutofit/>
          </a:bodyPr>
          <a:lstStyle/>
          <a:p>
            <a:r>
              <a:rPr lang="sl-SI" sz="4000" dirty="0"/>
              <a:t>Cilji </a:t>
            </a:r>
            <a:r>
              <a:rPr lang="sl-SI" sz="4000" dirty="0" smtClean="0"/>
              <a:t>in vizija</a:t>
            </a:r>
            <a:endParaRPr lang="sl-SI" sz="4000" dirty="0">
              <a:latin typeface="Papyrus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11560" y="1124744"/>
            <a:ext cx="7992888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r>
              <a:rPr lang="sl-SI" sz="1800" dirty="0" smtClean="0"/>
              <a:t>Cilji ekipe MGM </a:t>
            </a:r>
            <a:r>
              <a:rPr lang="sl-SI" sz="1800" dirty="0" err="1" smtClean="0"/>
              <a:t>racing</a:t>
            </a:r>
            <a:r>
              <a:rPr lang="sl-SI" sz="1800" dirty="0" smtClean="0"/>
              <a:t> so iz leta v leto višji. Glede na dosedanje rezultate in viden napredek Grege Premrla se je ekipa letos odločila, da je napočil trenutek za prestop v višji razred. Odločili smo se za nakup vozila DS3 R3, s katerim bi Grega pridobival nova znanja in izkušnje. Glede na to, da šele </a:t>
            </a:r>
            <a:r>
              <a:rPr lang="sl-SI" sz="1800" b="1" dirty="0" smtClean="0"/>
              <a:t>TRETJO</a:t>
            </a:r>
            <a:r>
              <a:rPr lang="sl-SI" sz="1800" dirty="0" smtClean="0"/>
              <a:t> sezono nastopa v </a:t>
            </a:r>
            <a:r>
              <a:rPr lang="sl-SI" sz="1800" dirty="0" err="1" smtClean="0"/>
              <a:t>Rally</a:t>
            </a:r>
            <a:r>
              <a:rPr lang="sl-SI" sz="1800" dirty="0" smtClean="0"/>
              <a:t>-ju, bodo cilji za sezono 2014 predvsem spoznavanje dirkalnika in uspešna promocija. Vsekakor bodo rezultati pomembni, vendar ne prioriteta. Nastopali bomo v državnem prvenstvu Slovenije, 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pokalu in mednarodnem prvenstvu Hrvaške. </a:t>
            </a:r>
            <a:r>
              <a:rPr lang="sl-SI" sz="1800" b="1" dirty="0" smtClean="0"/>
              <a:t>V sezoni 2015 pa imamo v planu tudi nastope na dveh WRC </a:t>
            </a:r>
            <a:r>
              <a:rPr lang="sl-SI" sz="1800" b="1" dirty="0" err="1" smtClean="0"/>
              <a:t>rally</a:t>
            </a:r>
            <a:r>
              <a:rPr lang="sl-SI" sz="1800" b="1" dirty="0" smtClean="0"/>
              <a:t>-jih ( </a:t>
            </a:r>
            <a:r>
              <a:rPr lang="sl-SI" sz="1800" b="1" dirty="0" err="1" smtClean="0"/>
              <a:t>Monte</a:t>
            </a:r>
            <a:r>
              <a:rPr lang="sl-SI" sz="1800" b="1" dirty="0" smtClean="0"/>
              <a:t> </a:t>
            </a:r>
            <a:r>
              <a:rPr lang="sl-SI" sz="1800" b="1" dirty="0" err="1" smtClean="0"/>
              <a:t>carlo</a:t>
            </a:r>
            <a:r>
              <a:rPr lang="sl-SI" sz="1800" b="1" dirty="0" smtClean="0"/>
              <a:t>, Portugalska )in DS3 pokalu.</a:t>
            </a:r>
          </a:p>
          <a:p>
            <a:pPr marL="0" indent="0">
              <a:buNone/>
            </a:pPr>
            <a:r>
              <a:rPr lang="sl-SI" sz="1800" dirty="0" smtClean="0"/>
              <a:t>Prav tako kot tekmovanja bodo pomembni tudi promocijski nastopi in aktivnosti za čim večjo prepoznavnost vseh sponzorjev in samega avto športa, še posebej </a:t>
            </a:r>
            <a:r>
              <a:rPr lang="sl-SI" sz="1800" dirty="0" err="1" smtClean="0"/>
              <a:t>rally</a:t>
            </a:r>
            <a:r>
              <a:rPr lang="sl-SI" sz="1800" dirty="0" smtClean="0"/>
              <a:t>-ja. Za Grego Premrl stoji urejen klub, profesionalna ekipa mehanikov in ostalih članov ekipe </a:t>
            </a:r>
            <a:r>
              <a:rPr lang="sl-SI" sz="1800" b="1" dirty="0" smtClean="0"/>
              <a:t>ter seveda Citroen Slovenija </a:t>
            </a:r>
            <a:r>
              <a:rPr lang="sl-SI" sz="1800" dirty="0" smtClean="0"/>
              <a:t>. </a:t>
            </a:r>
          </a:p>
          <a:p>
            <a:pPr marL="0" indent="0">
              <a:buNone/>
            </a:pPr>
            <a:r>
              <a:rPr lang="sl-SI" sz="1800" dirty="0" smtClean="0"/>
              <a:t>Zakaj bi postali del ekipe, sponzor, partner? Ker vam zagotavljamo profesionalni pristop in promocijo ter vašo prepoznavnost. To nam potrjuje </a:t>
            </a:r>
            <a:r>
              <a:rPr lang="sl-SI" sz="1800" dirty="0"/>
              <a:t>dosedanja prisotnost </a:t>
            </a:r>
            <a:r>
              <a:rPr lang="sl-SI" sz="1800" dirty="0" smtClean="0"/>
              <a:t> v medijih </a:t>
            </a:r>
            <a:r>
              <a:rPr lang="sl-SI" sz="1800" dirty="0"/>
              <a:t>ter </a:t>
            </a:r>
            <a:r>
              <a:rPr lang="sl-SI" sz="1800" dirty="0" smtClean="0"/>
              <a:t>seveda atraktivni dirkalnik DS3 R3.</a:t>
            </a:r>
            <a:endParaRPr lang="sl-SI" sz="1800" dirty="0"/>
          </a:p>
        </p:txBody>
      </p:sp>
    </p:spTree>
    <p:extLst>
      <p:ext uri="{BB962C8B-B14F-4D97-AF65-F5344CB8AC3E}">
        <p14:creationId xmlns:p14="http://schemas.microsoft.com/office/powerpoint/2010/main" val="15835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1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11760" y="260648"/>
            <a:ext cx="6275040" cy="1156990"/>
          </a:xfrm>
        </p:spPr>
        <p:txBody>
          <a:bodyPr>
            <a:normAutofit/>
          </a:bodyPr>
          <a:lstStyle/>
          <a:p>
            <a:r>
              <a:rPr lang="sl-SI" dirty="0" smtClean="0">
                <a:latin typeface="Papyrus" pitchFamily="66" charset="0"/>
              </a:rPr>
              <a:t>Plan -Koledar dirk 2014</a:t>
            </a:r>
            <a:endParaRPr lang="sl-SI" dirty="0">
              <a:latin typeface="Papyru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Kumrovec (Trening) HRV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Rebenland</a:t>
            </a:r>
            <a:r>
              <a:rPr lang="sl-SI" sz="1800" dirty="0" smtClean="0"/>
              <a:t> </a:t>
            </a:r>
            <a:r>
              <a:rPr lang="sl-SI" sz="1800" dirty="0" err="1" smtClean="0"/>
              <a:t>Rally</a:t>
            </a:r>
            <a:r>
              <a:rPr lang="sl-SI" sz="1800" dirty="0" smtClean="0"/>
              <a:t> (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AUT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/>
              <a:t>Rally</a:t>
            </a:r>
            <a:r>
              <a:rPr lang="sl-SI" sz="1800" dirty="0"/>
              <a:t> </a:t>
            </a:r>
            <a:r>
              <a:rPr lang="sl-SI" sz="1800" dirty="0" err="1"/>
              <a:t>Lavanttal</a:t>
            </a:r>
            <a:r>
              <a:rPr lang="sl-SI" sz="1800" dirty="0"/>
              <a:t> </a:t>
            </a:r>
            <a:r>
              <a:rPr lang="sl-SI" sz="1800" dirty="0" smtClean="0"/>
              <a:t>(Slo. prvenstvo, 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AUT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/>
              <a:t>Rally</a:t>
            </a:r>
            <a:r>
              <a:rPr lang="sl-SI" sz="1800" dirty="0"/>
              <a:t> Saturnus (Slo. prvenstvo</a:t>
            </a:r>
            <a:r>
              <a:rPr lang="sl-SI" sz="1800" dirty="0" smtClean="0"/>
              <a:t>, 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SLO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</a:t>
            </a:r>
            <a:r>
              <a:rPr lang="sl-SI" sz="1800" dirty="0"/>
              <a:t>Velenje (Slo. prvenstvo, 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SLO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</a:t>
            </a:r>
            <a:r>
              <a:rPr lang="sl-SI" sz="1800" dirty="0" err="1" smtClean="0"/>
              <a:t>Alpi</a:t>
            </a:r>
            <a:r>
              <a:rPr lang="sl-SI" sz="1800" dirty="0" smtClean="0"/>
              <a:t> </a:t>
            </a:r>
            <a:r>
              <a:rPr lang="sl-SI" sz="1800" dirty="0" err="1" smtClean="0"/>
              <a:t>Orientali</a:t>
            </a:r>
            <a:r>
              <a:rPr lang="sl-SI" sz="1800" dirty="0" smtClean="0"/>
              <a:t> (</a:t>
            </a:r>
            <a:r>
              <a:rPr lang="sl-SI" sz="1800" dirty="0"/>
              <a:t>Slo. prvenstvo</a:t>
            </a:r>
            <a:r>
              <a:rPr lang="sl-SI" sz="1800" dirty="0" smtClean="0"/>
              <a:t>, 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ITA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/>
              <a:t>Rally</a:t>
            </a:r>
            <a:r>
              <a:rPr lang="sl-SI" sz="1800" dirty="0"/>
              <a:t> </a:t>
            </a:r>
            <a:r>
              <a:rPr lang="sl-SI" sz="1800" dirty="0" err="1"/>
              <a:t>Croatia</a:t>
            </a:r>
            <a:r>
              <a:rPr lang="sl-SI" sz="1800" dirty="0"/>
              <a:t> </a:t>
            </a:r>
            <a:r>
              <a:rPr lang="sl-SI" sz="1800" dirty="0" smtClean="0"/>
              <a:t>ERC (</a:t>
            </a:r>
            <a:r>
              <a:rPr lang="sl-SI" sz="1800" dirty="0"/>
              <a:t>Slo. prvenstvo</a:t>
            </a:r>
            <a:r>
              <a:rPr lang="sl-SI" sz="1800" dirty="0" smtClean="0"/>
              <a:t>) HRV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</a:t>
            </a:r>
            <a:r>
              <a:rPr lang="sl-SI" sz="1800" dirty="0" err="1" smtClean="0"/>
              <a:t>Citta</a:t>
            </a:r>
            <a:r>
              <a:rPr lang="sl-SI" sz="1800" dirty="0" smtClean="0"/>
              <a:t> </a:t>
            </a:r>
            <a:r>
              <a:rPr lang="sl-SI" sz="1800" dirty="0" err="1" smtClean="0"/>
              <a:t>di</a:t>
            </a:r>
            <a:r>
              <a:rPr lang="sl-SI" sz="1800" dirty="0" smtClean="0"/>
              <a:t> </a:t>
            </a:r>
            <a:r>
              <a:rPr lang="sl-SI" sz="1800" dirty="0" err="1" smtClean="0"/>
              <a:t>Bassano</a:t>
            </a:r>
            <a:r>
              <a:rPr lang="sl-SI" sz="1800" dirty="0" smtClean="0"/>
              <a:t> (</a:t>
            </a:r>
            <a:r>
              <a:rPr lang="sl-SI" sz="1800" dirty="0" err="1" smtClean="0"/>
              <a:t>Mitropa</a:t>
            </a:r>
            <a:r>
              <a:rPr lang="sl-SI" sz="1800" dirty="0" smtClean="0"/>
              <a:t> </a:t>
            </a:r>
            <a:r>
              <a:rPr lang="sl-SI" sz="1800" dirty="0" err="1" smtClean="0"/>
              <a:t>cup</a:t>
            </a:r>
            <a:r>
              <a:rPr lang="sl-SI" sz="1800" dirty="0" smtClean="0"/>
              <a:t>) ITA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</a:t>
            </a:r>
            <a:r>
              <a:rPr lang="sl-SI" sz="1800" dirty="0"/>
              <a:t>Idrija (Slo. prvenstvo) </a:t>
            </a:r>
            <a:r>
              <a:rPr lang="sl-SI" sz="1800" dirty="0" smtClean="0"/>
              <a:t>SLO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1800" dirty="0" err="1" smtClean="0"/>
              <a:t>Rally</a:t>
            </a:r>
            <a:r>
              <a:rPr lang="sl-SI" sz="1800" dirty="0" smtClean="0"/>
              <a:t> Poreč HRV</a:t>
            </a:r>
          </a:p>
          <a:p>
            <a:pPr marL="0" indent="0">
              <a:buNone/>
            </a:pPr>
            <a:r>
              <a:rPr lang="sl-SI" sz="1800" b="1" dirty="0" smtClean="0"/>
              <a:t>11. Posamezne PRK ali gorske dirke kot promocija</a:t>
            </a:r>
          </a:p>
          <a:p>
            <a:pPr marL="0" indent="0">
              <a:buNone/>
            </a:pPr>
            <a:r>
              <a:rPr lang="sl-SI" sz="1800" i="1" dirty="0" smtClean="0"/>
              <a:t>V sezoni 2014 je v planu tekmovanje v </a:t>
            </a:r>
            <a:r>
              <a:rPr lang="sl-SI" sz="1800" i="1" dirty="0" err="1" smtClean="0"/>
              <a:t>Rally</a:t>
            </a:r>
            <a:r>
              <a:rPr lang="sl-SI" sz="1800" i="1" dirty="0" smtClean="0"/>
              <a:t>-ju v državnem prvenstvu Slovenije, </a:t>
            </a:r>
          </a:p>
          <a:p>
            <a:pPr marL="0" indent="0">
              <a:buNone/>
            </a:pPr>
            <a:r>
              <a:rPr lang="sl-SI" sz="1800" i="1" dirty="0" smtClean="0"/>
              <a:t>v </a:t>
            </a:r>
            <a:r>
              <a:rPr lang="sl-SI" sz="1800" i="1" dirty="0" err="1" smtClean="0"/>
              <a:t>Mitropa</a:t>
            </a:r>
            <a:r>
              <a:rPr lang="sl-SI" sz="1800" i="1" dirty="0" smtClean="0"/>
              <a:t> pokalu in mednarodnem prvenstvu Hrvaške. Nastopi na posameznih </a:t>
            </a:r>
          </a:p>
          <a:p>
            <a:pPr marL="0" indent="0">
              <a:buNone/>
            </a:pPr>
            <a:r>
              <a:rPr lang="sl-SI" sz="1800" i="1" dirty="0" smtClean="0"/>
              <a:t>PRK in GHD po potrebi oziroma interesu sponzorjev.</a:t>
            </a:r>
            <a:endParaRPr lang="sl-SI" sz="1800" i="1" dirty="0"/>
          </a:p>
        </p:txBody>
      </p:sp>
    </p:spTree>
    <p:extLst>
      <p:ext uri="{BB962C8B-B14F-4D97-AF65-F5344CB8AC3E}">
        <p14:creationId xmlns:p14="http://schemas.microsoft.com/office/powerpoint/2010/main" val="129555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805</Words>
  <Application>Microsoft Office PowerPoint</Application>
  <PresentationFormat>Diaprojekcija na zaslonu (4:3)</PresentationFormat>
  <Paragraphs>87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Officeova tema</vt:lpstr>
      <vt:lpstr>Predstavitev   Grega Premrl - voznik   Gregor Brešer - sovoznik   Citroen DS3 R3</vt:lpstr>
      <vt:lpstr>PowerPointova predstavitev</vt:lpstr>
      <vt:lpstr>Rezultati</vt:lpstr>
      <vt:lpstr>Rezultati rally </vt:lpstr>
      <vt:lpstr>     Ekipa</vt:lpstr>
      <vt:lpstr>Boksi-Logistika</vt:lpstr>
      <vt:lpstr>Cilji in vizija</vt:lpstr>
      <vt:lpstr>Plan -Koledar dirk 2014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Mirko Tomšič</dc:creator>
  <cp:lastModifiedBy>SADKO MEZGEC - U080184</cp:lastModifiedBy>
  <cp:revision>118</cp:revision>
  <dcterms:created xsi:type="dcterms:W3CDTF">2013-07-01T11:39:15Z</dcterms:created>
  <dcterms:modified xsi:type="dcterms:W3CDTF">2014-05-06T08:01:03Z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_AdHocReviewCycleID">
    <vt:i4>220865323</vt:i4>
  </property>
  <property fmtid="{D5CDD505-2E9C-101B-9397-08002B2CF9AE}" pid="4" name="_EmailSubject">
    <vt:lpwstr>tiskovno gradivo</vt:lpwstr>
  </property>
  <property fmtid="{D5CDD505-2E9C-101B-9397-08002B2CF9AE}" pid="5" name="_AuthorEmail">
    <vt:lpwstr>sadko.mezgec@mpsa.com</vt:lpwstr>
  </property>
  <property fmtid="{D5CDD505-2E9C-101B-9397-08002B2CF9AE}" pid="6" name="_AuthorEmailDisplayName">
    <vt:lpwstr>SADKO MEZGEC - U080184</vt:lpwstr>
  </property>
</Properties>
</file>